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71" r:id="rId5"/>
    <p:sldId id="257" r:id="rId6"/>
    <p:sldId id="273" r:id="rId7"/>
    <p:sldId id="272" r:id="rId8"/>
    <p:sldId id="275" r:id="rId9"/>
    <p:sldId id="277" r:id="rId10"/>
    <p:sldId id="283" r:id="rId11"/>
    <p:sldId id="276" r:id="rId12"/>
    <p:sldId id="274" r:id="rId13"/>
    <p:sldId id="284" r:id="rId14"/>
    <p:sldId id="278" r:id="rId15"/>
    <p:sldId id="285" r:id="rId16"/>
    <p:sldId id="288" r:id="rId17"/>
    <p:sldId id="286" r:id="rId18"/>
    <p:sldId id="287" r:id="rId19"/>
    <p:sldId id="289" r:id="rId20"/>
    <p:sldId id="279" r:id="rId21"/>
    <p:sldId id="280" r:id="rId22"/>
    <p:sldId id="281" r:id="rId23"/>
    <p:sldId id="282" r:id="rId24"/>
    <p:sldId id="290" r:id="rId25"/>
    <p:sldId id="291" r:id="rId26"/>
    <p:sldId id="264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55234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800953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290254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008309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431693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973745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53832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64803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17722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697729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8211970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832880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8390581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516114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380386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749435"/>
      </p:ext>
    </p:extLst>
  </p:cSld>
  <p:clrMapOvr>
    <a:masterClrMapping/>
  </p:clrMapOvr>
  <p:transition spd="slow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2978A-222B-419F-812C-FA2860B1DC29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FA567E-313C-4C3E-9021-899F427DCF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63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sndAc>
      <p:stSnd>
        <p:snd r:embed="rId18" name="chimes.wav"/>
      </p:stSnd>
    </p:sndAc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1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smtClean="0">
                <a:solidFill>
                  <a:srgbClr val="00B0F0"/>
                </a:solidFill>
              </a:rPr>
              <a:t>«Литературно- игровой конкурс»</a:t>
            </a:r>
            <a:endParaRPr lang="ru-RU" sz="72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98136"/>
            <a:ext cx="9144000" cy="1822360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«</a:t>
            </a:r>
            <a:r>
              <a:rPr lang="ru-RU" sz="6000" dirty="0" err="1" smtClean="0">
                <a:solidFill>
                  <a:srgbClr val="FF0000"/>
                </a:solidFill>
              </a:rPr>
              <a:t>Эвэды</a:t>
            </a:r>
            <a:r>
              <a:rPr lang="ru-RU" sz="6000" dirty="0" smtClean="0">
                <a:solidFill>
                  <a:srgbClr val="FF0000"/>
                </a:solidFill>
              </a:rPr>
              <a:t> фольклор»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10928" y="3005972"/>
            <a:ext cx="9701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  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1172904">
            <a:off x="2394281" y="2967335"/>
            <a:ext cx="7403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Интеллектуальная игра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5-конечная звезда 7"/>
          <p:cNvSpPr/>
          <p:nvPr/>
        </p:nvSpPr>
        <p:spPr>
          <a:xfrm>
            <a:off x="2442838" y="1360074"/>
            <a:ext cx="914400" cy="914400"/>
          </a:xfrm>
          <a:prstGeom prst="star5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59379" y="4852116"/>
            <a:ext cx="914400" cy="914400"/>
          </a:xfrm>
          <a:prstGeom prst="star5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5666666" y="5584065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10348207" y="445674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91879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9656761815-146453383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6995" y="1632857"/>
            <a:ext cx="7929155" cy="4258493"/>
          </a:xfrm>
        </p:spPr>
      </p:pic>
      <p:sp>
        <p:nvSpPr>
          <p:cNvPr id="6" name="Прямоугольник 5"/>
          <p:cNvSpPr/>
          <p:nvPr/>
        </p:nvSpPr>
        <p:spPr>
          <a:xfrm>
            <a:off x="731520" y="444137"/>
            <a:ext cx="110903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 тур «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эвэды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литература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1204"/>
              </p:ext>
            </p:extLst>
          </p:nvPr>
        </p:nvGraphicFramePr>
        <p:xfrm>
          <a:off x="1476103" y="2232212"/>
          <a:ext cx="8307978" cy="3437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90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0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Фантазия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фольклор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история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23406" y="605118"/>
            <a:ext cx="894805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2.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сток становления эвенкийской литературы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388198"/>
              </p:ext>
            </p:extLst>
          </p:nvPr>
        </p:nvGraphicFramePr>
        <p:xfrm>
          <a:off x="1476103" y="2232212"/>
          <a:ext cx="8307978" cy="3437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90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8026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Мышь.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Сахар.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Заяц.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23407" y="605118"/>
            <a:ext cx="85039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3.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Багдама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бинэ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игдяма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овки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622266"/>
              </p:ext>
            </p:extLst>
          </p:nvPr>
        </p:nvGraphicFramePr>
        <p:xfrm>
          <a:off x="1476103" y="2232212"/>
          <a:ext cx="8307978" cy="3374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89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Глеб.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Тит.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Элла</a:t>
                      </a:r>
                      <a:endParaRPr lang="ru-RU" sz="3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Аял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Алдана.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Мичил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  <a:endParaRPr lang="ru-RU" sz="3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Аяврик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Илана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Бирая</a:t>
                      </a:r>
                      <a:endParaRPr lang="ru-RU" sz="3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694329" y="605118"/>
            <a:ext cx="773205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1.Найди эвенкийские имена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557214"/>
              </p:ext>
            </p:extLst>
          </p:nvPr>
        </p:nvGraphicFramePr>
        <p:xfrm>
          <a:off x="1476103" y="2232213"/>
          <a:ext cx="8307978" cy="276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02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938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Агилкан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Тэмбешкэ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Амарча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23407" y="605118"/>
            <a:ext cx="85039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5.Имя медвежонка, который нашел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умусликэнэ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6103" y="2232212"/>
          <a:ext cx="8307978" cy="3823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18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793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23407" y="605118"/>
            <a:ext cx="85039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4. Найдите эвенкийского писателя.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669" y="3808593"/>
            <a:ext cx="1933483" cy="20567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325" y="3711349"/>
            <a:ext cx="2036154" cy="20352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126" y="3711349"/>
            <a:ext cx="1877526" cy="203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9656761815-146453383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5029" y="1645920"/>
            <a:ext cx="7929155" cy="4258493"/>
          </a:xfrm>
        </p:spPr>
      </p:pic>
      <p:sp>
        <p:nvSpPr>
          <p:cNvPr id="6" name="Прямоугольник 5"/>
          <p:cNvSpPr/>
          <p:nvPr/>
        </p:nvSpPr>
        <p:spPr>
          <a:xfrm>
            <a:off x="731520" y="444137"/>
            <a:ext cx="86214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 тур «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Эвэды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турэн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Туксаки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Амикан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Иргичи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 Какое животное называют «хозяином тайги»?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68942"/>
              </p:ext>
            </p:extLst>
          </p:nvPr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песец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белка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заяц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4.Какое животное на эвенкийском языке называется «</a:t>
            </a:r>
            <a:r>
              <a:rPr lang="ru-RU" sz="4000" b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Чатырэ</a:t>
            </a:r>
            <a:r>
              <a:rPr lang="ru-RU" sz="40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»?   </a:t>
            </a:r>
            <a:endParaRPr lang="ru-RU" sz="40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510158"/>
              </p:ext>
            </p:extLst>
          </p:nvPr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Амтыл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Аминил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 К слову «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Амин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подбери суффикс множественного числа?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6103" y="2232213"/>
          <a:ext cx="8307978" cy="2765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02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938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23407" y="605118"/>
            <a:ext cx="85039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1. Сколько букв в эвенкийском алфавите?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503481"/>
              </p:ext>
            </p:extLst>
          </p:nvPr>
        </p:nvGraphicFramePr>
        <p:xfrm>
          <a:off x="1476102" y="2390502"/>
          <a:ext cx="8732199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0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0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Сиговая река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Золотая река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Родная</a:t>
                      </a:r>
                      <a:r>
                        <a:rPr lang="ru-RU" sz="3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 земля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1067235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5.Как можно перевести на русски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 язык название «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Суринда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9656761815-146453383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5029" y="1645920"/>
            <a:ext cx="7929155" cy="4258493"/>
          </a:xfrm>
        </p:spPr>
      </p:pic>
      <p:sp>
        <p:nvSpPr>
          <p:cNvPr id="6" name="Прямоугольник 5"/>
          <p:cNvSpPr/>
          <p:nvPr/>
        </p:nvSpPr>
        <p:spPr>
          <a:xfrm>
            <a:off x="731520" y="444137"/>
            <a:ext cx="86214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 тур «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Нимнакар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3839993" y="5460595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367570" y="5036336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8230122" y="5272965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946698"/>
              </p:ext>
            </p:extLst>
          </p:nvPr>
        </p:nvGraphicFramePr>
        <p:xfrm>
          <a:off x="1476103" y="1894703"/>
          <a:ext cx="8307978" cy="2808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15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долго плакал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Таким родился.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Покрасился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 Почему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 глухаря глаза красные?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908476"/>
              </p:ext>
            </p:extLst>
          </p:nvPr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Дятел.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Сова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Старик.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4. Кто в сказке «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Интылгучан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» был отрицательным героем? 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993797"/>
              </p:ext>
            </p:extLst>
          </p:nvPr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Загадка.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песня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 сказка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 Как переводится слово «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ним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накан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815997"/>
              </p:ext>
            </p:extLst>
          </p:nvPr>
        </p:nvGraphicFramePr>
        <p:xfrm>
          <a:off x="1476103" y="2390502"/>
          <a:ext cx="8307978" cy="2808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11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Круглым. 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Плоским.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Жирным.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378823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Каким стал карась от удара копытом 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  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82468"/>
              </p:ext>
            </p:extLst>
          </p:nvPr>
        </p:nvGraphicFramePr>
        <p:xfrm>
          <a:off x="1476103" y="2390502"/>
          <a:ext cx="8307978" cy="2847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51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5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Чарчикан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200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Интылгучан</a:t>
                      </a:r>
                      <a:r>
                        <a:rPr lang="ru-RU" sz="3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 </a:t>
                      </a: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Торганэй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268626" y="378823"/>
            <a:ext cx="72081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5. Самый хитрый эвенк.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9656761815-146453383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5029" y="1645920"/>
            <a:ext cx="7929155" cy="4258493"/>
          </a:xfrm>
        </p:spPr>
      </p:pic>
      <p:sp>
        <p:nvSpPr>
          <p:cNvPr id="6" name="Прямоугольник 5"/>
          <p:cNvSpPr/>
          <p:nvPr/>
        </p:nvSpPr>
        <p:spPr>
          <a:xfrm>
            <a:off x="731520" y="444137"/>
            <a:ext cx="862148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 тур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Эвэдыт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турэткэллу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6103" y="2103119"/>
          <a:ext cx="8307978" cy="381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15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563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574767"/>
            <a:ext cx="94183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 Иду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бисин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хороки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406" y="3602797"/>
            <a:ext cx="2157854" cy="19813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264" y="3664740"/>
            <a:ext cx="2233748" cy="18574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606" y="3664740"/>
            <a:ext cx="1953373" cy="185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479735"/>
              </p:ext>
            </p:extLst>
          </p:nvPr>
        </p:nvGraphicFramePr>
        <p:xfrm>
          <a:off x="1476103" y="2103119"/>
          <a:ext cx="8307978" cy="381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15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563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Песни эвенка.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Утро в тайге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Земле моей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95944" y="574767"/>
            <a:ext cx="9722936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Тымани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агиду» </a:t>
            </a:r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А.Немтушкина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переводе на русский что означает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476103" y="2103119"/>
          <a:ext cx="8307978" cy="381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15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563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endParaRPr lang="ru-RU" sz="3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574767"/>
            <a:ext cx="94183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3.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своим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прародителем  эвенки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считают ?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167" y="3607616"/>
            <a:ext cx="2386707" cy="17656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850" y="3652746"/>
            <a:ext cx="1975275" cy="18289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408" y="3646650"/>
            <a:ext cx="1652159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410318"/>
              </p:ext>
            </p:extLst>
          </p:nvPr>
        </p:nvGraphicFramePr>
        <p:xfrm>
          <a:off x="1459628" y="2449108"/>
          <a:ext cx="8307978" cy="381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15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563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Бута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Хэйкогир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Эден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574767"/>
            <a:ext cx="94183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4. Из какого рода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А.Немтушкин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/>
          <p:cNvSpPr/>
          <p:nvPr/>
        </p:nvSpPr>
        <p:spPr>
          <a:xfrm>
            <a:off x="824248" y="5318975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07606" y="1056068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9053848" y="1101787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803820" y="5584162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837127" y="5357611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58462" y="147274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9918879" y="783343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395835"/>
              </p:ext>
            </p:extLst>
          </p:nvPr>
        </p:nvGraphicFramePr>
        <p:xfrm>
          <a:off x="1476103" y="2103120"/>
          <a:ext cx="8307978" cy="2915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9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62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1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2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5400" dirty="0" smtClean="0"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3</a:t>
                      </a:r>
                      <a:endParaRPr lang="ru-RU" sz="5400" dirty="0">
                        <a:latin typeface="DejaVu Serif" pitchFamily="18" charset="0"/>
                        <a:ea typeface="DejaVu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9657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Харги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Бульбука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ru-RU" sz="3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Сэвэки</a:t>
                      </a:r>
                      <a:r>
                        <a:rPr lang="ru-RU" sz="3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DejaVu Serif" pitchFamily="18" charset="0"/>
                          <a:ea typeface="DejaVu Serif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66206" y="574767"/>
            <a:ext cx="94183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5. Злой дух эвенков.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245318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1" y="609600"/>
            <a:ext cx="11429999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           «Литературно-игровой конкурс.»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715191" cy="3880773"/>
          </a:xfrm>
        </p:spPr>
        <p:txBody>
          <a:bodyPr/>
          <a:lstStyle/>
          <a:p>
            <a:pPr algn="ctr"/>
            <a:endParaRPr lang="ru-RU" sz="4400" dirty="0" smtClean="0">
              <a:solidFill>
                <a:srgbClr val="0070C0"/>
              </a:solidFill>
            </a:endParaRPr>
          </a:p>
          <a:p>
            <a:pPr algn="ctr"/>
            <a:endParaRPr lang="ru-RU" sz="4400" dirty="0">
              <a:solidFill>
                <a:srgbClr val="0070C0"/>
              </a:solidFill>
            </a:endParaRPr>
          </a:p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Спасибо за игру.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6632620" y="3181082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3747752" y="2562896"/>
            <a:ext cx="45719" cy="4845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1704304" y="2613926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10332201" y="5157013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8072907" y="4775655"/>
            <a:ext cx="914400" cy="91440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247104" y="4775655"/>
            <a:ext cx="914400" cy="9144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972355" y="1524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9310492" y="1473200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4427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591</TotalTime>
  <Words>353</Words>
  <Application>Microsoft Office PowerPoint</Application>
  <PresentationFormat>Широкоэкранный</PresentationFormat>
  <Paragraphs>162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DejaVu Serif</vt:lpstr>
      <vt:lpstr>Times New Roman</vt:lpstr>
      <vt:lpstr>Trebuchet MS</vt:lpstr>
      <vt:lpstr>Wingdings 3</vt:lpstr>
      <vt:lpstr>Аспект</vt:lpstr>
      <vt:lpstr>«Литературно- игровой конкурс»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«Литературно-игровой конкурс.»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«Звездный час»</dc:title>
  <dc:creator>Пользователь</dc:creator>
  <cp:lastModifiedBy>11 класс</cp:lastModifiedBy>
  <cp:revision>61</cp:revision>
  <dcterms:created xsi:type="dcterms:W3CDTF">2017-04-26T00:39:57Z</dcterms:created>
  <dcterms:modified xsi:type="dcterms:W3CDTF">2018-02-13T03:57:03Z</dcterms:modified>
</cp:coreProperties>
</file>