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9" r:id="rId3"/>
    <p:sldId id="270" r:id="rId4"/>
    <p:sldId id="271" r:id="rId5"/>
    <p:sldId id="257" r:id="rId6"/>
    <p:sldId id="273" r:id="rId7"/>
    <p:sldId id="272" r:id="rId8"/>
    <p:sldId id="275" r:id="rId9"/>
    <p:sldId id="277" r:id="rId10"/>
    <p:sldId id="283" r:id="rId11"/>
    <p:sldId id="276" r:id="rId12"/>
    <p:sldId id="274" r:id="rId13"/>
    <p:sldId id="284" r:id="rId14"/>
    <p:sldId id="278" r:id="rId15"/>
    <p:sldId id="285" r:id="rId16"/>
    <p:sldId id="288" r:id="rId17"/>
    <p:sldId id="286" r:id="rId18"/>
    <p:sldId id="287" r:id="rId19"/>
    <p:sldId id="289" r:id="rId20"/>
    <p:sldId id="279" r:id="rId21"/>
    <p:sldId id="280" r:id="rId22"/>
    <p:sldId id="281" r:id="rId23"/>
    <p:sldId id="282" r:id="rId24"/>
    <p:sldId id="290" r:id="rId25"/>
    <p:sldId id="291" r:id="rId26"/>
    <p:sldId id="264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2978A-222B-419F-812C-FA2860B1DC29}" type="datetimeFigureOut">
              <a:rPr lang="ru-RU" smtClean="0"/>
              <a:pPr/>
              <a:t>13.02.2018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A567E-313C-4C3E-9021-899F427DCF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0055234"/>
      </p:ext>
    </p:extLst>
  </p:cSld>
  <p:clrMapOvr>
    <a:masterClrMapping/>
  </p:clrMapOvr>
  <p:transition spd="slow">
    <p:sndAc>
      <p:stSnd>
        <p:snd r:embed="rId1" name="chimes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2978A-222B-419F-812C-FA2860B1DC29}" type="datetimeFigureOut">
              <a:rPr lang="ru-RU" smtClean="0"/>
              <a:pPr/>
              <a:t>13.02.2018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A567E-313C-4C3E-9021-899F427DCF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2697729"/>
      </p:ext>
    </p:extLst>
  </p:cSld>
  <p:clrMapOvr>
    <a:masterClrMapping/>
  </p:clrMapOvr>
  <p:transition spd="slow">
    <p:sndAc>
      <p:stSnd>
        <p:snd r:embed="rId1" name="chimes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2978A-222B-419F-812C-FA2860B1DC29}" type="datetimeFigureOut">
              <a:rPr lang="ru-RU" smtClean="0"/>
              <a:pPr/>
              <a:t>13.02.2018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A567E-313C-4C3E-9021-899F427DCF1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8211970"/>
      </p:ext>
    </p:extLst>
  </p:cSld>
  <p:clrMapOvr>
    <a:masterClrMapping/>
  </p:clrMapOvr>
  <p:transition spd="slow">
    <p:sndAc>
      <p:stSnd>
        <p:snd r:embed="rId1" name="chimes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2978A-222B-419F-812C-FA2860B1DC29}" type="datetimeFigureOut">
              <a:rPr lang="ru-RU" smtClean="0"/>
              <a:pPr/>
              <a:t>13.02.2018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A567E-313C-4C3E-9021-899F427DCF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9832880"/>
      </p:ext>
    </p:extLst>
  </p:cSld>
  <p:clrMapOvr>
    <a:masterClrMapping/>
  </p:clrMapOvr>
  <p:transition spd="slow">
    <p:sndAc>
      <p:stSnd>
        <p:snd r:embed="rId1" name="chimes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2978A-222B-419F-812C-FA2860B1DC29}" type="datetimeFigureOut">
              <a:rPr lang="ru-RU" smtClean="0"/>
              <a:pPr/>
              <a:t>13.02.2018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A567E-313C-4C3E-9021-899F427DCF1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18390581"/>
      </p:ext>
    </p:extLst>
  </p:cSld>
  <p:clrMapOvr>
    <a:masterClrMapping/>
  </p:clrMapOvr>
  <p:transition spd="slow">
    <p:sndAc>
      <p:stSnd>
        <p:snd r:embed="rId1" name="chimes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2978A-222B-419F-812C-FA2860B1DC29}" type="datetimeFigureOut">
              <a:rPr lang="ru-RU" smtClean="0"/>
              <a:pPr/>
              <a:t>13.02.2018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A567E-313C-4C3E-9021-899F427DCF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8516114"/>
      </p:ext>
    </p:extLst>
  </p:cSld>
  <p:clrMapOvr>
    <a:masterClrMapping/>
  </p:clrMapOvr>
  <p:transition spd="slow">
    <p:sndAc>
      <p:stSnd>
        <p:snd r:embed="rId1" name="chimes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2978A-222B-419F-812C-FA2860B1DC29}" type="datetimeFigureOut">
              <a:rPr lang="ru-RU" smtClean="0"/>
              <a:pPr/>
              <a:t>13.02.2018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A567E-313C-4C3E-9021-899F427DCF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380386"/>
      </p:ext>
    </p:extLst>
  </p:cSld>
  <p:clrMapOvr>
    <a:masterClrMapping/>
  </p:clrMapOvr>
  <p:transition spd="slow">
    <p:sndAc>
      <p:stSnd>
        <p:snd r:embed="rId1" name="chimes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2978A-222B-419F-812C-FA2860B1DC29}" type="datetimeFigureOut">
              <a:rPr lang="ru-RU" smtClean="0"/>
              <a:pPr/>
              <a:t>13.02.2018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A567E-313C-4C3E-9021-899F427DCF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6749435"/>
      </p:ext>
    </p:extLst>
  </p:cSld>
  <p:clrMapOvr>
    <a:masterClrMapping/>
  </p:clrMapOvr>
  <p:transition spd="slow">
    <p:sndAc>
      <p:stSnd>
        <p:snd r:embed="rId1" name="chimes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2978A-222B-419F-812C-FA2860B1DC29}" type="datetimeFigureOut">
              <a:rPr lang="ru-RU" smtClean="0"/>
              <a:pPr/>
              <a:t>13.02.2018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A567E-313C-4C3E-9021-899F427DCF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7800953"/>
      </p:ext>
    </p:extLst>
  </p:cSld>
  <p:clrMapOvr>
    <a:masterClrMapping/>
  </p:clrMapOvr>
  <p:transition spd="slow">
    <p:sndAc>
      <p:stSnd>
        <p:snd r:embed="rId1" name="chimes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2978A-222B-419F-812C-FA2860B1DC29}" type="datetimeFigureOut">
              <a:rPr lang="ru-RU" smtClean="0"/>
              <a:pPr/>
              <a:t>13.02.2018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A567E-313C-4C3E-9021-899F427DCF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3290254"/>
      </p:ext>
    </p:extLst>
  </p:cSld>
  <p:clrMapOvr>
    <a:masterClrMapping/>
  </p:clrMapOvr>
  <p:transition spd="slow">
    <p:sndAc>
      <p:stSnd>
        <p:snd r:embed="rId1" name="chimes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2978A-222B-419F-812C-FA2860B1DC29}" type="datetimeFigureOut">
              <a:rPr lang="ru-RU" smtClean="0"/>
              <a:pPr/>
              <a:t>13.02.2018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A567E-313C-4C3E-9021-899F427DCF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5008309"/>
      </p:ext>
    </p:extLst>
  </p:cSld>
  <p:clrMapOvr>
    <a:masterClrMapping/>
  </p:clrMapOvr>
  <p:transition spd="slow">
    <p:sndAc>
      <p:stSnd>
        <p:snd r:embed="rId1" name="chimes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2978A-222B-419F-812C-FA2860B1DC29}" type="datetimeFigureOut">
              <a:rPr lang="ru-RU" smtClean="0"/>
              <a:pPr/>
              <a:t>13.02.2018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A567E-313C-4C3E-9021-899F427DCF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2431693"/>
      </p:ext>
    </p:extLst>
  </p:cSld>
  <p:clrMapOvr>
    <a:masterClrMapping/>
  </p:clrMapOvr>
  <p:transition spd="slow">
    <p:sndAc>
      <p:stSnd>
        <p:snd r:embed="rId1" name="chimes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2978A-222B-419F-812C-FA2860B1DC29}" type="datetimeFigureOut">
              <a:rPr lang="ru-RU" smtClean="0"/>
              <a:pPr/>
              <a:t>13.02.2018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A567E-313C-4C3E-9021-899F427DCF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2973745"/>
      </p:ext>
    </p:extLst>
  </p:cSld>
  <p:clrMapOvr>
    <a:masterClrMapping/>
  </p:clrMapOvr>
  <p:transition spd="slow">
    <p:sndAc>
      <p:stSnd>
        <p:snd r:embed="rId1" name="chimes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2978A-222B-419F-812C-FA2860B1DC29}" type="datetimeFigureOut">
              <a:rPr lang="ru-RU" smtClean="0"/>
              <a:pPr/>
              <a:t>13.02.2018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A567E-313C-4C3E-9021-899F427DCF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53832"/>
      </p:ext>
    </p:extLst>
  </p:cSld>
  <p:clrMapOvr>
    <a:masterClrMapping/>
  </p:clrMapOvr>
  <p:transition spd="slow">
    <p:sndAc>
      <p:stSnd>
        <p:snd r:embed="rId1" name="chimes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2978A-222B-419F-812C-FA2860B1DC29}" type="datetimeFigureOut">
              <a:rPr lang="ru-RU" smtClean="0"/>
              <a:pPr/>
              <a:t>13.02.2018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A567E-313C-4C3E-9021-899F427DCF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0864803"/>
      </p:ext>
    </p:extLst>
  </p:cSld>
  <p:clrMapOvr>
    <a:masterClrMapping/>
  </p:clrMapOvr>
  <p:transition spd="slow">
    <p:sndAc>
      <p:stSnd>
        <p:snd r:embed="rId1" name="chimes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2978A-222B-419F-812C-FA2860B1DC29}" type="datetimeFigureOut">
              <a:rPr lang="ru-RU" smtClean="0"/>
              <a:pPr/>
              <a:t>13.02.2018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A567E-313C-4C3E-9021-899F427DCF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5617722"/>
      </p:ext>
    </p:extLst>
  </p:cSld>
  <p:clrMapOvr>
    <a:masterClrMapping/>
  </p:clrMapOvr>
  <p:transition spd="slow">
    <p:sndAc>
      <p:stSnd>
        <p:snd r:embed="rId1" name="chimes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A2978A-222B-419F-812C-FA2860B1DC29}" type="datetimeFigureOut">
              <a:rPr lang="ru-RU" smtClean="0"/>
              <a:pPr/>
              <a:t>13.02.2018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BFA567E-313C-4C3E-9021-899F427DCF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636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ransition spd="slow">
    <p:sndAc>
      <p:stSnd>
        <p:snd r:embed="rId18" name="chimes.wav"/>
      </p:stSnd>
    </p:sndAc>
  </p:transition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41477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7200" dirty="0" smtClean="0">
                <a:solidFill>
                  <a:srgbClr val="00B0F0"/>
                </a:solidFill>
              </a:rPr>
              <a:t>«Литературно- игровой конкурс»</a:t>
            </a:r>
            <a:endParaRPr lang="ru-RU" sz="7200" dirty="0">
              <a:solidFill>
                <a:srgbClr val="00B0F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4398136"/>
            <a:ext cx="9144000" cy="1822360"/>
          </a:xfrm>
        </p:spPr>
        <p:txBody>
          <a:bodyPr>
            <a:normAutofit/>
          </a:bodyPr>
          <a:lstStyle/>
          <a:p>
            <a:r>
              <a:rPr lang="ru-RU" sz="6000" dirty="0" smtClean="0">
                <a:solidFill>
                  <a:srgbClr val="FF0000"/>
                </a:solidFill>
              </a:rPr>
              <a:t>«</a:t>
            </a:r>
            <a:r>
              <a:rPr lang="ru-RU" sz="6000" dirty="0" err="1" smtClean="0">
                <a:solidFill>
                  <a:srgbClr val="FF0000"/>
                </a:solidFill>
              </a:rPr>
              <a:t>Эвэды</a:t>
            </a:r>
            <a:r>
              <a:rPr lang="ru-RU" sz="6000" dirty="0" smtClean="0">
                <a:solidFill>
                  <a:srgbClr val="FF0000"/>
                </a:solidFill>
              </a:rPr>
              <a:t> фольклор»</a:t>
            </a:r>
            <a:endParaRPr lang="ru-RU" sz="6000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610928" y="3005972"/>
            <a:ext cx="9701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ru-RU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   </a:t>
            </a:r>
            <a:endParaRPr lang="ru-RU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21172904">
            <a:off x="2394281" y="2967335"/>
            <a:ext cx="74034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Интеллектуальная игра </a:t>
            </a:r>
            <a:endParaRPr lang="ru-RU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8" name="5-конечная звезда 7"/>
          <p:cNvSpPr/>
          <p:nvPr/>
        </p:nvSpPr>
        <p:spPr>
          <a:xfrm>
            <a:off x="2442838" y="1360074"/>
            <a:ext cx="914400" cy="914400"/>
          </a:xfrm>
          <a:prstGeom prst="star5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5-конечная звезда 8"/>
          <p:cNvSpPr/>
          <p:nvPr/>
        </p:nvSpPr>
        <p:spPr>
          <a:xfrm>
            <a:off x="459379" y="4852116"/>
            <a:ext cx="914400" cy="914400"/>
          </a:xfrm>
          <a:prstGeom prst="star5">
            <a:avLst/>
          </a:prstGeom>
          <a:solidFill>
            <a:srgbClr val="0070C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5-конечная звезда 10"/>
          <p:cNvSpPr/>
          <p:nvPr/>
        </p:nvSpPr>
        <p:spPr>
          <a:xfrm>
            <a:off x="5666666" y="5584065"/>
            <a:ext cx="914400" cy="914400"/>
          </a:xfrm>
          <a:prstGeom prst="star5">
            <a:avLst/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5-конечная звезда 11"/>
          <p:cNvSpPr/>
          <p:nvPr/>
        </p:nvSpPr>
        <p:spPr>
          <a:xfrm>
            <a:off x="10348207" y="445674"/>
            <a:ext cx="914400" cy="914400"/>
          </a:xfrm>
          <a:prstGeom prst="star5">
            <a:avLst/>
          </a:prstGeom>
          <a:solidFill>
            <a:srgbClr val="FFFF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4491879"/>
      </p:ext>
    </p:extLst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ятно 1 4"/>
          <p:cNvSpPr/>
          <p:nvPr/>
        </p:nvSpPr>
        <p:spPr>
          <a:xfrm>
            <a:off x="824248" y="5318975"/>
            <a:ext cx="45719" cy="45719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5-конечная звезда 6"/>
          <p:cNvSpPr/>
          <p:nvPr/>
        </p:nvSpPr>
        <p:spPr>
          <a:xfrm>
            <a:off x="4507606" y="1056068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5-конечная звезда 7"/>
          <p:cNvSpPr/>
          <p:nvPr/>
        </p:nvSpPr>
        <p:spPr>
          <a:xfrm>
            <a:off x="9053848" y="1101787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5-конечная звезда 8"/>
          <p:cNvSpPr/>
          <p:nvPr/>
        </p:nvSpPr>
        <p:spPr>
          <a:xfrm>
            <a:off x="4803820" y="5584162"/>
            <a:ext cx="914400" cy="9144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5-конечная звезда 9"/>
          <p:cNvSpPr/>
          <p:nvPr/>
        </p:nvSpPr>
        <p:spPr>
          <a:xfrm>
            <a:off x="837127" y="5357611"/>
            <a:ext cx="914400" cy="914400"/>
          </a:xfrm>
          <a:prstGeom prst="star5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5-конечная звезда 10"/>
          <p:cNvSpPr/>
          <p:nvPr/>
        </p:nvSpPr>
        <p:spPr>
          <a:xfrm>
            <a:off x="358462" y="1472740"/>
            <a:ext cx="914400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5-конечная звезда 11"/>
          <p:cNvSpPr/>
          <p:nvPr/>
        </p:nvSpPr>
        <p:spPr>
          <a:xfrm>
            <a:off x="9918879" y="783343"/>
            <a:ext cx="914400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5068942"/>
              </p:ext>
            </p:extLst>
          </p:nvPr>
        </p:nvGraphicFramePr>
        <p:xfrm>
          <a:off x="1476103" y="2390502"/>
          <a:ext cx="8307978" cy="28477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93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9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693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6513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5400" dirty="0" smtClean="0"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1</a:t>
                      </a:r>
                      <a:endParaRPr lang="ru-RU" sz="5400" dirty="0">
                        <a:latin typeface="DejaVu Serif" pitchFamily="18" charset="0"/>
                        <a:ea typeface="DejaVu Serif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5400" dirty="0" smtClean="0"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2</a:t>
                      </a:r>
                      <a:endParaRPr lang="ru-RU" sz="5400" dirty="0">
                        <a:latin typeface="DejaVu Serif" pitchFamily="18" charset="0"/>
                        <a:ea typeface="DejaVu Serif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5400" dirty="0" smtClean="0"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3</a:t>
                      </a:r>
                      <a:endParaRPr lang="ru-RU" sz="5400" dirty="0">
                        <a:latin typeface="DejaVu Serif" pitchFamily="18" charset="0"/>
                        <a:ea typeface="DejaVu Serif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82569"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</a:pPr>
                      <a:r>
                        <a:rPr lang="ru-RU" sz="3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песец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</a:pPr>
                      <a:r>
                        <a:rPr lang="ru-RU" sz="3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белка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</a:pPr>
                      <a:r>
                        <a:rPr lang="ru-RU" sz="3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заяц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666206" y="378823"/>
            <a:ext cx="941832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4.Какое животное на эвенкийском языке называется «</a:t>
            </a:r>
            <a:r>
              <a:rPr lang="ru-RU" sz="40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Чатырэ</a:t>
            </a:r>
            <a:r>
              <a:rPr lang="ru-RU" sz="4000" b="1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»?   </a:t>
            </a:r>
            <a:endParaRPr lang="ru-RU" sz="4000" b="1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84245318"/>
      </p:ext>
    </p:extLst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ятно 1 4"/>
          <p:cNvSpPr/>
          <p:nvPr/>
        </p:nvSpPr>
        <p:spPr>
          <a:xfrm>
            <a:off x="824248" y="5318975"/>
            <a:ext cx="45719" cy="45719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5-конечная звезда 6"/>
          <p:cNvSpPr/>
          <p:nvPr/>
        </p:nvSpPr>
        <p:spPr>
          <a:xfrm>
            <a:off x="4507606" y="1056068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5-конечная звезда 7"/>
          <p:cNvSpPr/>
          <p:nvPr/>
        </p:nvSpPr>
        <p:spPr>
          <a:xfrm>
            <a:off x="9053848" y="1101787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5-конечная звезда 8"/>
          <p:cNvSpPr/>
          <p:nvPr/>
        </p:nvSpPr>
        <p:spPr>
          <a:xfrm>
            <a:off x="4803820" y="5584162"/>
            <a:ext cx="914400" cy="9144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5-конечная звезда 9"/>
          <p:cNvSpPr/>
          <p:nvPr/>
        </p:nvSpPr>
        <p:spPr>
          <a:xfrm>
            <a:off x="837127" y="5357611"/>
            <a:ext cx="914400" cy="914400"/>
          </a:xfrm>
          <a:prstGeom prst="star5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5-конечная звезда 10"/>
          <p:cNvSpPr/>
          <p:nvPr/>
        </p:nvSpPr>
        <p:spPr>
          <a:xfrm>
            <a:off x="358462" y="1472740"/>
            <a:ext cx="914400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5-конечная звезда 11"/>
          <p:cNvSpPr/>
          <p:nvPr/>
        </p:nvSpPr>
        <p:spPr>
          <a:xfrm>
            <a:off x="9918879" y="783343"/>
            <a:ext cx="914400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1510158"/>
              </p:ext>
            </p:extLst>
          </p:nvPr>
        </p:nvGraphicFramePr>
        <p:xfrm>
          <a:off x="1476103" y="2390502"/>
          <a:ext cx="8307978" cy="28477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93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9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693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6513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5400" dirty="0" smtClean="0"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1</a:t>
                      </a:r>
                      <a:endParaRPr lang="ru-RU" sz="5400" dirty="0">
                        <a:latin typeface="DejaVu Serif" pitchFamily="18" charset="0"/>
                        <a:ea typeface="DejaVu Serif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5400" dirty="0" smtClean="0"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2</a:t>
                      </a:r>
                      <a:endParaRPr lang="ru-RU" sz="5400" dirty="0">
                        <a:latin typeface="DejaVu Serif" pitchFamily="18" charset="0"/>
                        <a:ea typeface="DejaVu Serif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5400" dirty="0" smtClean="0"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3</a:t>
                      </a:r>
                      <a:endParaRPr lang="ru-RU" sz="5400" dirty="0">
                        <a:latin typeface="DejaVu Serif" pitchFamily="18" charset="0"/>
                        <a:ea typeface="DejaVu Serif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82569"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</a:pPr>
                      <a:r>
                        <a:rPr lang="ru-RU" sz="3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Амир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</a:pPr>
                      <a:r>
                        <a:rPr lang="ru-RU" sz="3200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Амтыл</a:t>
                      </a:r>
                      <a:endParaRPr lang="ru-RU" sz="320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DejaVu Serif" pitchFamily="18" charset="0"/>
                        <a:ea typeface="DejaVu Serif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</a:pPr>
                      <a:r>
                        <a:rPr lang="ru-RU" sz="3200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Аминил</a:t>
                      </a:r>
                      <a:endParaRPr lang="ru-RU" sz="320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DejaVu Serif" pitchFamily="18" charset="0"/>
                        <a:ea typeface="DejaVu Serif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666206" y="378823"/>
            <a:ext cx="941832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2. К слову «</a:t>
            </a:r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Амин</a:t>
            </a:r>
            <a:r>
              <a:rPr lang="ru-RU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» подбери суффикс множественного числа?</a:t>
            </a:r>
            <a:endParaRPr lang="ru-RU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84245318"/>
      </p:ext>
    </p:extLst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ятно 1 4"/>
          <p:cNvSpPr/>
          <p:nvPr/>
        </p:nvSpPr>
        <p:spPr>
          <a:xfrm>
            <a:off x="824248" y="5318975"/>
            <a:ext cx="45719" cy="45719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5-конечная звезда 6"/>
          <p:cNvSpPr/>
          <p:nvPr/>
        </p:nvSpPr>
        <p:spPr>
          <a:xfrm>
            <a:off x="4507606" y="1056068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5-конечная звезда 7"/>
          <p:cNvSpPr/>
          <p:nvPr/>
        </p:nvSpPr>
        <p:spPr>
          <a:xfrm>
            <a:off x="9053848" y="1101787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5-конечная звезда 8"/>
          <p:cNvSpPr/>
          <p:nvPr/>
        </p:nvSpPr>
        <p:spPr>
          <a:xfrm>
            <a:off x="4803820" y="5584162"/>
            <a:ext cx="914400" cy="9144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5-конечная звезда 9"/>
          <p:cNvSpPr/>
          <p:nvPr/>
        </p:nvSpPr>
        <p:spPr>
          <a:xfrm>
            <a:off x="837127" y="5357611"/>
            <a:ext cx="914400" cy="914400"/>
          </a:xfrm>
          <a:prstGeom prst="star5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5-конечная звезда 10"/>
          <p:cNvSpPr/>
          <p:nvPr/>
        </p:nvSpPr>
        <p:spPr>
          <a:xfrm>
            <a:off x="358462" y="1472740"/>
            <a:ext cx="914400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5-конечная звезда 11"/>
          <p:cNvSpPr/>
          <p:nvPr/>
        </p:nvSpPr>
        <p:spPr>
          <a:xfrm>
            <a:off x="9918879" y="783343"/>
            <a:ext cx="914400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1476103" y="2232213"/>
          <a:ext cx="8307978" cy="2765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93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9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693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002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5400" dirty="0" smtClean="0"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1</a:t>
                      </a:r>
                      <a:endParaRPr lang="ru-RU" sz="5400" dirty="0">
                        <a:latin typeface="DejaVu Serif" pitchFamily="18" charset="0"/>
                        <a:ea typeface="DejaVu Serif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5400" dirty="0" smtClean="0"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2</a:t>
                      </a:r>
                      <a:endParaRPr lang="ru-RU" sz="5400" dirty="0">
                        <a:latin typeface="DejaVu Serif" pitchFamily="18" charset="0"/>
                        <a:ea typeface="DejaVu Serif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5400" dirty="0" smtClean="0"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3</a:t>
                      </a:r>
                      <a:endParaRPr lang="ru-RU" sz="5400" dirty="0">
                        <a:latin typeface="DejaVu Serif" pitchFamily="18" charset="0"/>
                        <a:ea typeface="DejaVu Serif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9938"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</a:pPr>
                      <a:r>
                        <a:rPr lang="ru-RU" sz="3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</a:pPr>
                      <a:r>
                        <a:rPr lang="ru-RU" sz="3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</a:pPr>
                      <a:r>
                        <a:rPr lang="ru-RU" sz="3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31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1123407" y="605118"/>
            <a:ext cx="850392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1. Сколько букв в эвенкийском алфавите?</a:t>
            </a:r>
            <a:endParaRPr lang="ru-RU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84245318"/>
      </p:ext>
    </p:extLst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ятно 1 4"/>
          <p:cNvSpPr/>
          <p:nvPr/>
        </p:nvSpPr>
        <p:spPr>
          <a:xfrm>
            <a:off x="824248" y="5318975"/>
            <a:ext cx="45719" cy="45719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5-конечная звезда 6"/>
          <p:cNvSpPr/>
          <p:nvPr/>
        </p:nvSpPr>
        <p:spPr>
          <a:xfrm>
            <a:off x="4507606" y="1056068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5-конечная звезда 7"/>
          <p:cNvSpPr/>
          <p:nvPr/>
        </p:nvSpPr>
        <p:spPr>
          <a:xfrm>
            <a:off x="9053848" y="1101787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5-конечная звезда 8"/>
          <p:cNvSpPr/>
          <p:nvPr/>
        </p:nvSpPr>
        <p:spPr>
          <a:xfrm>
            <a:off x="4803820" y="5584162"/>
            <a:ext cx="914400" cy="9144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5-конечная звезда 9"/>
          <p:cNvSpPr/>
          <p:nvPr/>
        </p:nvSpPr>
        <p:spPr>
          <a:xfrm>
            <a:off x="837127" y="5357611"/>
            <a:ext cx="914400" cy="914400"/>
          </a:xfrm>
          <a:prstGeom prst="star5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5-конечная звезда 10"/>
          <p:cNvSpPr/>
          <p:nvPr/>
        </p:nvSpPr>
        <p:spPr>
          <a:xfrm>
            <a:off x="358462" y="1472740"/>
            <a:ext cx="914400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5-конечная звезда 11"/>
          <p:cNvSpPr/>
          <p:nvPr/>
        </p:nvSpPr>
        <p:spPr>
          <a:xfrm>
            <a:off x="9918879" y="783343"/>
            <a:ext cx="914400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1503481"/>
              </p:ext>
            </p:extLst>
          </p:nvPr>
        </p:nvGraphicFramePr>
        <p:xfrm>
          <a:off x="1476102" y="2390502"/>
          <a:ext cx="8732199" cy="28477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07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107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107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6513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5400" dirty="0" smtClean="0"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1</a:t>
                      </a:r>
                      <a:endParaRPr lang="ru-RU" sz="5400" dirty="0">
                        <a:latin typeface="DejaVu Serif" pitchFamily="18" charset="0"/>
                        <a:ea typeface="DejaVu Serif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5400" dirty="0" smtClean="0"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2</a:t>
                      </a:r>
                      <a:endParaRPr lang="ru-RU" sz="5400" dirty="0">
                        <a:latin typeface="DejaVu Serif" pitchFamily="18" charset="0"/>
                        <a:ea typeface="DejaVu Serif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5400" dirty="0" smtClean="0"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3</a:t>
                      </a:r>
                      <a:endParaRPr lang="ru-RU" sz="5400" dirty="0">
                        <a:latin typeface="DejaVu Serif" pitchFamily="18" charset="0"/>
                        <a:ea typeface="DejaVu Serif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82569"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</a:pPr>
                      <a:r>
                        <a:rPr lang="ru-RU" sz="3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Сиговая река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</a:pPr>
                      <a:r>
                        <a:rPr lang="ru-RU" sz="3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Золотая река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</a:pPr>
                      <a:r>
                        <a:rPr lang="ru-RU" sz="3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Родная</a:t>
                      </a:r>
                      <a:r>
                        <a:rPr lang="ru-RU" sz="3200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 земля</a:t>
                      </a:r>
                      <a:endParaRPr lang="ru-RU" sz="320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DejaVu Serif" pitchFamily="18" charset="0"/>
                        <a:ea typeface="DejaVu Serif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666206" y="378823"/>
            <a:ext cx="1067235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5.Как можно перевести на русски</a:t>
            </a:r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й язык название «</a:t>
            </a:r>
            <a:r>
              <a:rPr lang="ru-RU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Суринда</a:t>
            </a:r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»</a:t>
            </a:r>
            <a:r>
              <a:rPr lang="ru-RU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endParaRPr lang="ru-RU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84245318"/>
      </p:ext>
    </p:extLst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79656761815-1464533838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45029" y="1645920"/>
            <a:ext cx="7929155" cy="4258493"/>
          </a:xfrm>
        </p:spPr>
      </p:pic>
      <p:sp>
        <p:nvSpPr>
          <p:cNvPr id="6" name="Прямоугольник 5"/>
          <p:cNvSpPr/>
          <p:nvPr/>
        </p:nvSpPr>
        <p:spPr>
          <a:xfrm>
            <a:off x="731520" y="444137"/>
            <a:ext cx="862148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3 тур «</a:t>
            </a:r>
            <a:r>
              <a:rPr lang="ru-RU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Нимнакар</a:t>
            </a:r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»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ransition spd="slow">
    <p:sndAc>
      <p:stSnd>
        <p:snd r:embed="rId2" name="drumroll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ятно 1 4"/>
          <p:cNvSpPr/>
          <p:nvPr/>
        </p:nvSpPr>
        <p:spPr>
          <a:xfrm>
            <a:off x="824248" y="5318975"/>
            <a:ext cx="45719" cy="45719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5-конечная звезда 6"/>
          <p:cNvSpPr/>
          <p:nvPr/>
        </p:nvSpPr>
        <p:spPr>
          <a:xfrm>
            <a:off x="4507606" y="1056068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5-конечная звезда 7"/>
          <p:cNvSpPr/>
          <p:nvPr/>
        </p:nvSpPr>
        <p:spPr>
          <a:xfrm>
            <a:off x="9053848" y="1101787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5-конечная звезда 8"/>
          <p:cNvSpPr/>
          <p:nvPr/>
        </p:nvSpPr>
        <p:spPr>
          <a:xfrm>
            <a:off x="3839993" y="5460595"/>
            <a:ext cx="914400" cy="9144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5-конечная звезда 9"/>
          <p:cNvSpPr/>
          <p:nvPr/>
        </p:nvSpPr>
        <p:spPr>
          <a:xfrm>
            <a:off x="367570" y="5036336"/>
            <a:ext cx="914400" cy="914400"/>
          </a:xfrm>
          <a:prstGeom prst="star5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5-конечная звезда 10"/>
          <p:cNvSpPr/>
          <p:nvPr/>
        </p:nvSpPr>
        <p:spPr>
          <a:xfrm>
            <a:off x="358462" y="1472740"/>
            <a:ext cx="914400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5-конечная звезда 11"/>
          <p:cNvSpPr/>
          <p:nvPr/>
        </p:nvSpPr>
        <p:spPr>
          <a:xfrm>
            <a:off x="8230122" y="5272965"/>
            <a:ext cx="914400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4946698"/>
              </p:ext>
            </p:extLst>
          </p:nvPr>
        </p:nvGraphicFramePr>
        <p:xfrm>
          <a:off x="1476103" y="1894703"/>
          <a:ext cx="8307978" cy="28084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93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9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693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6153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5400" dirty="0" smtClean="0"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1</a:t>
                      </a:r>
                      <a:endParaRPr lang="ru-RU" sz="5400" dirty="0">
                        <a:latin typeface="DejaVu Serif" pitchFamily="18" charset="0"/>
                        <a:ea typeface="DejaVu Serif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5400" dirty="0" smtClean="0"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2</a:t>
                      </a:r>
                      <a:endParaRPr lang="ru-RU" sz="5400" dirty="0">
                        <a:latin typeface="DejaVu Serif" pitchFamily="18" charset="0"/>
                        <a:ea typeface="DejaVu Serif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5400" dirty="0" smtClean="0"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3</a:t>
                      </a:r>
                      <a:endParaRPr lang="ru-RU" sz="5400" dirty="0">
                        <a:latin typeface="DejaVu Serif" pitchFamily="18" charset="0"/>
                        <a:ea typeface="DejaVu Serif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8256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3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3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долго плакал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3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Таким родился.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320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DejaVu Serif" pitchFamily="18" charset="0"/>
                        <a:ea typeface="DejaVu Serif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3200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Покрасился</a:t>
                      </a:r>
                      <a:r>
                        <a:rPr lang="ru-RU" sz="3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666206" y="378823"/>
            <a:ext cx="941832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1. Почему </a:t>
            </a:r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у глухаря глаза красные?</a:t>
            </a:r>
            <a:r>
              <a:rPr lang="ru-RU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    </a:t>
            </a:r>
            <a:endParaRPr lang="ru-RU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84245318"/>
      </p:ext>
    </p:extLst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ятно 1 4"/>
          <p:cNvSpPr/>
          <p:nvPr/>
        </p:nvSpPr>
        <p:spPr>
          <a:xfrm>
            <a:off x="824248" y="5318975"/>
            <a:ext cx="45719" cy="45719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5-конечная звезда 6"/>
          <p:cNvSpPr/>
          <p:nvPr/>
        </p:nvSpPr>
        <p:spPr>
          <a:xfrm>
            <a:off x="4507606" y="1056068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5-конечная звезда 7"/>
          <p:cNvSpPr/>
          <p:nvPr/>
        </p:nvSpPr>
        <p:spPr>
          <a:xfrm>
            <a:off x="9053848" y="1101787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5-конечная звезда 8"/>
          <p:cNvSpPr/>
          <p:nvPr/>
        </p:nvSpPr>
        <p:spPr>
          <a:xfrm>
            <a:off x="4803820" y="5584162"/>
            <a:ext cx="914400" cy="9144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5-конечная звезда 9"/>
          <p:cNvSpPr/>
          <p:nvPr/>
        </p:nvSpPr>
        <p:spPr>
          <a:xfrm>
            <a:off x="837127" y="5357611"/>
            <a:ext cx="914400" cy="914400"/>
          </a:xfrm>
          <a:prstGeom prst="star5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5-конечная звезда 10"/>
          <p:cNvSpPr/>
          <p:nvPr/>
        </p:nvSpPr>
        <p:spPr>
          <a:xfrm>
            <a:off x="358462" y="1472740"/>
            <a:ext cx="914400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5-конечная звезда 11"/>
          <p:cNvSpPr/>
          <p:nvPr/>
        </p:nvSpPr>
        <p:spPr>
          <a:xfrm>
            <a:off x="9918879" y="783343"/>
            <a:ext cx="914400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3908476"/>
              </p:ext>
            </p:extLst>
          </p:nvPr>
        </p:nvGraphicFramePr>
        <p:xfrm>
          <a:off x="1476103" y="2390502"/>
          <a:ext cx="8307978" cy="28477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93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9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693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6513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5400" dirty="0" smtClean="0"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1</a:t>
                      </a:r>
                      <a:endParaRPr lang="ru-RU" sz="5400" dirty="0">
                        <a:latin typeface="DejaVu Serif" pitchFamily="18" charset="0"/>
                        <a:ea typeface="DejaVu Serif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5400" dirty="0" smtClean="0"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2</a:t>
                      </a:r>
                      <a:endParaRPr lang="ru-RU" sz="5400" dirty="0">
                        <a:latin typeface="DejaVu Serif" pitchFamily="18" charset="0"/>
                        <a:ea typeface="DejaVu Serif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5400" dirty="0" smtClean="0"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3</a:t>
                      </a:r>
                      <a:endParaRPr lang="ru-RU" sz="5400" dirty="0">
                        <a:latin typeface="DejaVu Serif" pitchFamily="18" charset="0"/>
                        <a:ea typeface="DejaVu Serif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82569"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</a:pPr>
                      <a:r>
                        <a:rPr lang="ru-RU" sz="3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Дятел.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</a:pPr>
                      <a:r>
                        <a:rPr lang="ru-RU" sz="3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Сова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</a:pPr>
                      <a:r>
                        <a:rPr lang="ru-RU" sz="3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Старик.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666206" y="378823"/>
            <a:ext cx="941832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4. Кто в сказке «</a:t>
            </a:r>
            <a:r>
              <a:rPr lang="ru-RU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Интылгучан</a:t>
            </a:r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» был отрицательным героем?  </a:t>
            </a:r>
            <a:endParaRPr lang="ru-RU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84245318"/>
      </p:ext>
    </p:extLst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ятно 1 4"/>
          <p:cNvSpPr/>
          <p:nvPr/>
        </p:nvSpPr>
        <p:spPr>
          <a:xfrm>
            <a:off x="824248" y="5318975"/>
            <a:ext cx="45719" cy="45719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5-конечная звезда 6"/>
          <p:cNvSpPr/>
          <p:nvPr/>
        </p:nvSpPr>
        <p:spPr>
          <a:xfrm>
            <a:off x="4507606" y="1056068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5-конечная звезда 7"/>
          <p:cNvSpPr/>
          <p:nvPr/>
        </p:nvSpPr>
        <p:spPr>
          <a:xfrm>
            <a:off x="9053848" y="1101787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5-конечная звезда 8"/>
          <p:cNvSpPr/>
          <p:nvPr/>
        </p:nvSpPr>
        <p:spPr>
          <a:xfrm>
            <a:off x="4803820" y="5584162"/>
            <a:ext cx="914400" cy="9144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5-конечная звезда 9"/>
          <p:cNvSpPr/>
          <p:nvPr/>
        </p:nvSpPr>
        <p:spPr>
          <a:xfrm>
            <a:off x="837127" y="5357611"/>
            <a:ext cx="914400" cy="914400"/>
          </a:xfrm>
          <a:prstGeom prst="star5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5-конечная звезда 10"/>
          <p:cNvSpPr/>
          <p:nvPr/>
        </p:nvSpPr>
        <p:spPr>
          <a:xfrm>
            <a:off x="358462" y="1472740"/>
            <a:ext cx="914400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5-конечная звезда 11"/>
          <p:cNvSpPr/>
          <p:nvPr/>
        </p:nvSpPr>
        <p:spPr>
          <a:xfrm>
            <a:off x="9918879" y="783343"/>
            <a:ext cx="914400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1993797"/>
              </p:ext>
            </p:extLst>
          </p:nvPr>
        </p:nvGraphicFramePr>
        <p:xfrm>
          <a:off x="1476103" y="2390502"/>
          <a:ext cx="8307978" cy="28477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93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9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693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6513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5400" dirty="0" smtClean="0"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1</a:t>
                      </a:r>
                      <a:endParaRPr lang="ru-RU" sz="5400" dirty="0">
                        <a:latin typeface="DejaVu Serif" pitchFamily="18" charset="0"/>
                        <a:ea typeface="DejaVu Serif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5400" dirty="0" smtClean="0"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2</a:t>
                      </a:r>
                      <a:endParaRPr lang="ru-RU" sz="5400" dirty="0">
                        <a:latin typeface="DejaVu Serif" pitchFamily="18" charset="0"/>
                        <a:ea typeface="DejaVu Serif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5400" dirty="0" smtClean="0"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3</a:t>
                      </a:r>
                      <a:endParaRPr lang="ru-RU" sz="5400" dirty="0">
                        <a:latin typeface="DejaVu Serif" pitchFamily="18" charset="0"/>
                        <a:ea typeface="DejaVu Serif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82569"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</a:pPr>
                      <a:r>
                        <a:rPr lang="ru-RU" sz="3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Загадка.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</a:pPr>
                      <a:r>
                        <a:rPr lang="ru-RU" sz="3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песня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</a:pPr>
                      <a:r>
                        <a:rPr lang="ru-RU" sz="3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 сказка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666206" y="378823"/>
            <a:ext cx="941832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2. Как переводится слово «</a:t>
            </a:r>
            <a:r>
              <a:rPr lang="ru-RU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ним</a:t>
            </a:r>
            <a:r>
              <a:rPr lang="ru-RU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накан</a:t>
            </a:r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»</a:t>
            </a:r>
            <a:endParaRPr lang="ru-RU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84245318"/>
      </p:ext>
    </p:extLst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ятно 1 4"/>
          <p:cNvSpPr/>
          <p:nvPr/>
        </p:nvSpPr>
        <p:spPr>
          <a:xfrm>
            <a:off x="824248" y="5318975"/>
            <a:ext cx="45719" cy="45719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5-конечная звезда 6"/>
          <p:cNvSpPr/>
          <p:nvPr/>
        </p:nvSpPr>
        <p:spPr>
          <a:xfrm>
            <a:off x="4507606" y="1056068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5-конечная звезда 7"/>
          <p:cNvSpPr/>
          <p:nvPr/>
        </p:nvSpPr>
        <p:spPr>
          <a:xfrm>
            <a:off x="9053848" y="1101787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5-конечная звезда 8"/>
          <p:cNvSpPr/>
          <p:nvPr/>
        </p:nvSpPr>
        <p:spPr>
          <a:xfrm>
            <a:off x="4803820" y="5584162"/>
            <a:ext cx="914400" cy="9144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5-конечная звезда 9"/>
          <p:cNvSpPr/>
          <p:nvPr/>
        </p:nvSpPr>
        <p:spPr>
          <a:xfrm>
            <a:off x="837127" y="5357611"/>
            <a:ext cx="914400" cy="914400"/>
          </a:xfrm>
          <a:prstGeom prst="star5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5-конечная звезда 10"/>
          <p:cNvSpPr/>
          <p:nvPr/>
        </p:nvSpPr>
        <p:spPr>
          <a:xfrm>
            <a:off x="358462" y="1472740"/>
            <a:ext cx="914400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5-конечная звезда 11"/>
          <p:cNvSpPr/>
          <p:nvPr/>
        </p:nvSpPr>
        <p:spPr>
          <a:xfrm>
            <a:off x="9918879" y="783343"/>
            <a:ext cx="914400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6815997"/>
              </p:ext>
            </p:extLst>
          </p:nvPr>
        </p:nvGraphicFramePr>
        <p:xfrm>
          <a:off x="1476103" y="2390502"/>
          <a:ext cx="8307978" cy="28084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93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9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693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6115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5400" dirty="0" smtClean="0"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1</a:t>
                      </a:r>
                      <a:endParaRPr lang="ru-RU" sz="5400" dirty="0">
                        <a:latin typeface="DejaVu Serif" pitchFamily="18" charset="0"/>
                        <a:ea typeface="DejaVu Serif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5400" dirty="0" smtClean="0"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2</a:t>
                      </a:r>
                      <a:endParaRPr lang="ru-RU" sz="5400" dirty="0">
                        <a:latin typeface="DejaVu Serif" pitchFamily="18" charset="0"/>
                        <a:ea typeface="DejaVu Serif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5400" dirty="0" smtClean="0"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3</a:t>
                      </a:r>
                      <a:endParaRPr lang="ru-RU" sz="5400" dirty="0">
                        <a:latin typeface="DejaVu Serif" pitchFamily="18" charset="0"/>
                        <a:ea typeface="DejaVu Serif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8256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3200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Круглым. </a:t>
                      </a:r>
                      <a:endParaRPr lang="ru-RU" sz="320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DejaVu Serif" pitchFamily="18" charset="0"/>
                        <a:ea typeface="DejaVu Serif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3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Плоским.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3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Жирным.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666206" y="378823"/>
            <a:ext cx="941832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3</a:t>
            </a:r>
            <a:r>
              <a:rPr lang="ru-RU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 </a:t>
            </a:r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Каким стал карась от удара копытом </a:t>
            </a:r>
            <a:r>
              <a:rPr lang="ru-RU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?   </a:t>
            </a:r>
            <a:endParaRPr lang="ru-RU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84245318"/>
      </p:ext>
    </p:extLst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ятно 1 4"/>
          <p:cNvSpPr/>
          <p:nvPr/>
        </p:nvSpPr>
        <p:spPr>
          <a:xfrm>
            <a:off x="824248" y="5318975"/>
            <a:ext cx="45719" cy="45719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5-конечная звезда 6"/>
          <p:cNvSpPr/>
          <p:nvPr/>
        </p:nvSpPr>
        <p:spPr>
          <a:xfrm>
            <a:off x="4507606" y="1056068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5-конечная звезда 7"/>
          <p:cNvSpPr/>
          <p:nvPr/>
        </p:nvSpPr>
        <p:spPr>
          <a:xfrm>
            <a:off x="9053848" y="1101787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5-конечная звезда 8"/>
          <p:cNvSpPr/>
          <p:nvPr/>
        </p:nvSpPr>
        <p:spPr>
          <a:xfrm>
            <a:off x="4803820" y="5584162"/>
            <a:ext cx="914400" cy="9144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5-конечная звезда 9"/>
          <p:cNvSpPr/>
          <p:nvPr/>
        </p:nvSpPr>
        <p:spPr>
          <a:xfrm>
            <a:off x="837127" y="5357611"/>
            <a:ext cx="914400" cy="914400"/>
          </a:xfrm>
          <a:prstGeom prst="star5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5-конечная звезда 10"/>
          <p:cNvSpPr/>
          <p:nvPr/>
        </p:nvSpPr>
        <p:spPr>
          <a:xfrm>
            <a:off x="358462" y="1472740"/>
            <a:ext cx="914400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5-конечная звезда 11"/>
          <p:cNvSpPr/>
          <p:nvPr/>
        </p:nvSpPr>
        <p:spPr>
          <a:xfrm>
            <a:off x="9918879" y="783343"/>
            <a:ext cx="914400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9682468"/>
              </p:ext>
            </p:extLst>
          </p:nvPr>
        </p:nvGraphicFramePr>
        <p:xfrm>
          <a:off x="1476103" y="2390502"/>
          <a:ext cx="8307978" cy="28477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93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9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693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6513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5400" dirty="0" smtClean="0"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1</a:t>
                      </a:r>
                      <a:endParaRPr lang="ru-RU" sz="5400" dirty="0">
                        <a:latin typeface="DejaVu Serif" pitchFamily="18" charset="0"/>
                        <a:ea typeface="DejaVu Serif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5400" dirty="0" smtClean="0"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2</a:t>
                      </a:r>
                      <a:endParaRPr lang="ru-RU" sz="5400" dirty="0">
                        <a:latin typeface="DejaVu Serif" pitchFamily="18" charset="0"/>
                        <a:ea typeface="DejaVu Serif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5400" dirty="0" smtClean="0"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3</a:t>
                      </a:r>
                      <a:endParaRPr lang="ru-RU" sz="5400" dirty="0">
                        <a:latin typeface="DejaVu Serif" pitchFamily="18" charset="0"/>
                        <a:ea typeface="DejaVu Serif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8256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320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DejaVu Serif" pitchFamily="18" charset="0"/>
                        <a:ea typeface="DejaVu Serif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3200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Чарчикан</a:t>
                      </a:r>
                      <a:endParaRPr lang="ru-RU" sz="320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DejaVu Serif" pitchFamily="18" charset="0"/>
                        <a:ea typeface="DejaVu Serif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3200" baseline="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DejaVu Serif" pitchFamily="18" charset="0"/>
                        <a:ea typeface="DejaVu Serif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3200" baseline="0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Интылгучан</a:t>
                      </a:r>
                      <a:r>
                        <a:rPr lang="ru-RU" sz="3200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. </a:t>
                      </a:r>
                      <a:endParaRPr lang="ru-RU" sz="320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DejaVu Serif" pitchFamily="18" charset="0"/>
                        <a:ea typeface="DejaVu Serif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320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DejaVu Serif" pitchFamily="18" charset="0"/>
                        <a:ea typeface="DejaVu Serif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3200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Торганэй</a:t>
                      </a:r>
                      <a:r>
                        <a:rPr lang="ru-RU" sz="3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1268626" y="378823"/>
            <a:ext cx="720810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5. Самый хитрый эвенк.</a:t>
            </a:r>
            <a:endParaRPr lang="ru-RU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84245318"/>
      </p:ext>
    </p:extLst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79656761815-1464533838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76995" y="1632857"/>
            <a:ext cx="7929155" cy="4258493"/>
          </a:xfrm>
        </p:spPr>
      </p:pic>
      <p:sp>
        <p:nvSpPr>
          <p:cNvPr id="6" name="Прямоугольник 5"/>
          <p:cNvSpPr/>
          <p:nvPr/>
        </p:nvSpPr>
        <p:spPr>
          <a:xfrm>
            <a:off x="731520" y="444137"/>
            <a:ext cx="1109036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1 тур « </a:t>
            </a:r>
            <a:r>
              <a:rPr lang="ru-RU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эвэды</a:t>
            </a:r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литература</a:t>
            </a:r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»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ransition spd="slow">
    <p:sndAc>
      <p:stSnd>
        <p:snd r:embed="rId2" name="drumroll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79656761815-1464533838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45029" y="1645920"/>
            <a:ext cx="7929155" cy="4258493"/>
          </a:xfrm>
        </p:spPr>
      </p:pic>
      <p:sp>
        <p:nvSpPr>
          <p:cNvPr id="6" name="Прямоугольник 5"/>
          <p:cNvSpPr/>
          <p:nvPr/>
        </p:nvSpPr>
        <p:spPr>
          <a:xfrm>
            <a:off x="731520" y="444137"/>
            <a:ext cx="862148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4 тур </a:t>
            </a:r>
          </a:p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</a:t>
            </a:r>
            <a:r>
              <a:rPr lang="ru-RU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Эвэдыт</a:t>
            </a:r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турэткэллу</a:t>
            </a:r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»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ransition spd="slow">
    <p:sndAc>
      <p:stSnd>
        <p:snd r:embed="rId2" name="drumroll.wav"/>
      </p:stSnd>
    </p:sndAc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ятно 1 4"/>
          <p:cNvSpPr/>
          <p:nvPr/>
        </p:nvSpPr>
        <p:spPr>
          <a:xfrm>
            <a:off x="824248" y="5318975"/>
            <a:ext cx="45719" cy="45719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5-конечная звезда 6"/>
          <p:cNvSpPr/>
          <p:nvPr/>
        </p:nvSpPr>
        <p:spPr>
          <a:xfrm>
            <a:off x="4507606" y="1056068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5-конечная звезда 7"/>
          <p:cNvSpPr/>
          <p:nvPr/>
        </p:nvSpPr>
        <p:spPr>
          <a:xfrm>
            <a:off x="9053848" y="1101787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5-конечная звезда 8"/>
          <p:cNvSpPr/>
          <p:nvPr/>
        </p:nvSpPr>
        <p:spPr>
          <a:xfrm>
            <a:off x="4803820" y="5584162"/>
            <a:ext cx="914400" cy="9144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5-конечная звезда 9"/>
          <p:cNvSpPr/>
          <p:nvPr/>
        </p:nvSpPr>
        <p:spPr>
          <a:xfrm>
            <a:off x="837127" y="5357611"/>
            <a:ext cx="914400" cy="914400"/>
          </a:xfrm>
          <a:prstGeom prst="star5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5-конечная звезда 10"/>
          <p:cNvSpPr/>
          <p:nvPr/>
        </p:nvSpPr>
        <p:spPr>
          <a:xfrm>
            <a:off x="358462" y="1472740"/>
            <a:ext cx="914400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5-конечная звезда 11"/>
          <p:cNvSpPr/>
          <p:nvPr/>
        </p:nvSpPr>
        <p:spPr>
          <a:xfrm>
            <a:off x="9918879" y="783343"/>
            <a:ext cx="914400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1476103" y="2103119"/>
          <a:ext cx="8307978" cy="38164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93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9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693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715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5400" dirty="0" smtClean="0"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1</a:t>
                      </a:r>
                      <a:endParaRPr lang="ru-RU" sz="5400" dirty="0">
                        <a:latin typeface="DejaVu Serif" pitchFamily="18" charset="0"/>
                        <a:ea typeface="DejaVu Serif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5400" dirty="0" smtClean="0"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2</a:t>
                      </a:r>
                      <a:endParaRPr lang="ru-RU" sz="5400" dirty="0">
                        <a:latin typeface="DejaVu Serif" pitchFamily="18" charset="0"/>
                        <a:ea typeface="DejaVu Serif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5400" dirty="0" smtClean="0"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3</a:t>
                      </a:r>
                      <a:endParaRPr lang="ru-RU" sz="5400" dirty="0">
                        <a:latin typeface="DejaVu Serif" pitchFamily="18" charset="0"/>
                        <a:ea typeface="DejaVu Serif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90563"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</a:pPr>
                      <a:endParaRPr lang="ru-RU" sz="320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DejaVu Serif" pitchFamily="18" charset="0"/>
                        <a:ea typeface="DejaVu Serif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</a:pPr>
                      <a:endParaRPr lang="ru-RU" sz="320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DejaVu Serif" pitchFamily="18" charset="0"/>
                        <a:ea typeface="DejaVu Serif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</a:pPr>
                      <a:endParaRPr lang="ru-RU" sz="320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DejaVu Serif" pitchFamily="18" charset="0"/>
                        <a:ea typeface="DejaVu Serif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666206" y="574767"/>
            <a:ext cx="941832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1. Иду </a:t>
            </a:r>
            <a:r>
              <a:rPr lang="ru-RU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бисин</a:t>
            </a:r>
            <a:r>
              <a:rPr lang="ru-RU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хороки</a:t>
            </a:r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endParaRPr lang="ru-RU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4406" y="3602797"/>
            <a:ext cx="2157854" cy="19813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8264" y="3664740"/>
            <a:ext cx="2233748" cy="18574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7606" y="3664740"/>
            <a:ext cx="1953373" cy="185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245318"/>
      </p:ext>
    </p:extLst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ятно 1 4"/>
          <p:cNvSpPr/>
          <p:nvPr/>
        </p:nvSpPr>
        <p:spPr>
          <a:xfrm>
            <a:off x="824248" y="5318975"/>
            <a:ext cx="45719" cy="45719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5-конечная звезда 6"/>
          <p:cNvSpPr/>
          <p:nvPr/>
        </p:nvSpPr>
        <p:spPr>
          <a:xfrm>
            <a:off x="4507606" y="1056068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5-конечная звезда 7"/>
          <p:cNvSpPr/>
          <p:nvPr/>
        </p:nvSpPr>
        <p:spPr>
          <a:xfrm>
            <a:off x="9053848" y="1101787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5-конечная звезда 8"/>
          <p:cNvSpPr/>
          <p:nvPr/>
        </p:nvSpPr>
        <p:spPr>
          <a:xfrm>
            <a:off x="4803820" y="5584162"/>
            <a:ext cx="914400" cy="9144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5-конечная звезда 9"/>
          <p:cNvSpPr/>
          <p:nvPr/>
        </p:nvSpPr>
        <p:spPr>
          <a:xfrm>
            <a:off x="837127" y="5357611"/>
            <a:ext cx="914400" cy="914400"/>
          </a:xfrm>
          <a:prstGeom prst="star5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5-конечная звезда 10"/>
          <p:cNvSpPr/>
          <p:nvPr/>
        </p:nvSpPr>
        <p:spPr>
          <a:xfrm>
            <a:off x="358462" y="1472740"/>
            <a:ext cx="914400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5-конечная звезда 11"/>
          <p:cNvSpPr/>
          <p:nvPr/>
        </p:nvSpPr>
        <p:spPr>
          <a:xfrm>
            <a:off x="9918879" y="783343"/>
            <a:ext cx="914400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9479735"/>
              </p:ext>
            </p:extLst>
          </p:nvPr>
        </p:nvGraphicFramePr>
        <p:xfrm>
          <a:off x="1476103" y="2103119"/>
          <a:ext cx="8307978" cy="38164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93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9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693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715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5400" dirty="0" smtClean="0"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1</a:t>
                      </a:r>
                      <a:endParaRPr lang="ru-RU" sz="5400" dirty="0">
                        <a:latin typeface="DejaVu Serif" pitchFamily="18" charset="0"/>
                        <a:ea typeface="DejaVu Serif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5400" dirty="0" smtClean="0"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2</a:t>
                      </a:r>
                      <a:endParaRPr lang="ru-RU" sz="5400" dirty="0">
                        <a:latin typeface="DejaVu Serif" pitchFamily="18" charset="0"/>
                        <a:ea typeface="DejaVu Serif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5400" dirty="0" smtClean="0"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3</a:t>
                      </a:r>
                      <a:endParaRPr lang="ru-RU" sz="5400" dirty="0">
                        <a:latin typeface="DejaVu Serif" pitchFamily="18" charset="0"/>
                        <a:ea typeface="DejaVu Serif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90563"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</a:pPr>
                      <a:r>
                        <a:rPr lang="ru-RU" sz="3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Песни эвенка.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</a:pPr>
                      <a:r>
                        <a:rPr lang="ru-RU" sz="3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Утро в тайге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</a:pPr>
                      <a:r>
                        <a:rPr lang="ru-RU" sz="3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Земле моей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195944" y="574767"/>
            <a:ext cx="9722936" cy="12618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2. </a:t>
            </a:r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</a:t>
            </a:r>
            <a:r>
              <a:rPr lang="ru-RU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Тымани</a:t>
            </a:r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агиду» </a:t>
            </a:r>
            <a:r>
              <a:rPr lang="ru-RU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А.Немтушкина</a:t>
            </a:r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 </a:t>
            </a:r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переводе на русский что означает</a:t>
            </a:r>
            <a:endParaRPr lang="ru-RU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84245318"/>
      </p:ext>
    </p:extLst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ятно 1 4"/>
          <p:cNvSpPr/>
          <p:nvPr/>
        </p:nvSpPr>
        <p:spPr>
          <a:xfrm>
            <a:off x="824248" y="5318975"/>
            <a:ext cx="45719" cy="45719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5-конечная звезда 6"/>
          <p:cNvSpPr/>
          <p:nvPr/>
        </p:nvSpPr>
        <p:spPr>
          <a:xfrm>
            <a:off x="4507606" y="1056068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5-конечная звезда 7"/>
          <p:cNvSpPr/>
          <p:nvPr/>
        </p:nvSpPr>
        <p:spPr>
          <a:xfrm>
            <a:off x="9053848" y="1101787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5-конечная звезда 8"/>
          <p:cNvSpPr/>
          <p:nvPr/>
        </p:nvSpPr>
        <p:spPr>
          <a:xfrm>
            <a:off x="4803820" y="5584162"/>
            <a:ext cx="914400" cy="9144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5-конечная звезда 9"/>
          <p:cNvSpPr/>
          <p:nvPr/>
        </p:nvSpPr>
        <p:spPr>
          <a:xfrm>
            <a:off x="837127" y="5357611"/>
            <a:ext cx="914400" cy="914400"/>
          </a:xfrm>
          <a:prstGeom prst="star5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5-конечная звезда 10"/>
          <p:cNvSpPr/>
          <p:nvPr/>
        </p:nvSpPr>
        <p:spPr>
          <a:xfrm>
            <a:off x="358462" y="1472740"/>
            <a:ext cx="914400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5-конечная звезда 11"/>
          <p:cNvSpPr/>
          <p:nvPr/>
        </p:nvSpPr>
        <p:spPr>
          <a:xfrm>
            <a:off x="9918879" y="783343"/>
            <a:ext cx="914400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1476103" y="2103119"/>
          <a:ext cx="8307978" cy="38164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93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9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693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715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5400" dirty="0" smtClean="0"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1</a:t>
                      </a:r>
                      <a:endParaRPr lang="ru-RU" sz="5400" dirty="0">
                        <a:latin typeface="DejaVu Serif" pitchFamily="18" charset="0"/>
                        <a:ea typeface="DejaVu Serif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5400" dirty="0" smtClean="0"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2</a:t>
                      </a:r>
                      <a:endParaRPr lang="ru-RU" sz="5400" dirty="0">
                        <a:latin typeface="DejaVu Serif" pitchFamily="18" charset="0"/>
                        <a:ea typeface="DejaVu Serif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5400" dirty="0" smtClean="0"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3</a:t>
                      </a:r>
                      <a:endParaRPr lang="ru-RU" sz="5400" dirty="0">
                        <a:latin typeface="DejaVu Serif" pitchFamily="18" charset="0"/>
                        <a:ea typeface="DejaVu Serif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90563"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</a:pPr>
                      <a:endParaRPr lang="ru-RU" sz="320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DejaVu Serif" pitchFamily="18" charset="0"/>
                        <a:ea typeface="DejaVu Serif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</a:pPr>
                      <a:endParaRPr lang="ru-RU" sz="320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DejaVu Serif" pitchFamily="18" charset="0"/>
                        <a:ea typeface="DejaVu Serif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</a:pPr>
                      <a:endParaRPr lang="ru-RU" sz="320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DejaVu Serif" pitchFamily="18" charset="0"/>
                        <a:ea typeface="DejaVu Serif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666206" y="574767"/>
            <a:ext cx="941832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3. </a:t>
            </a:r>
            <a:r>
              <a:rPr lang="ru-RU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своим </a:t>
            </a:r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прародителем  эвенки </a:t>
            </a:r>
            <a:r>
              <a:rPr lang="ru-RU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считают ?</a:t>
            </a:r>
            <a:endParaRPr lang="ru-RU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167" y="3607616"/>
            <a:ext cx="2386707" cy="17656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6850" y="3652746"/>
            <a:ext cx="1975275" cy="18289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7408" y="3646650"/>
            <a:ext cx="1652159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245318"/>
      </p:ext>
    </p:extLst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ятно 1 4"/>
          <p:cNvSpPr/>
          <p:nvPr/>
        </p:nvSpPr>
        <p:spPr>
          <a:xfrm>
            <a:off x="824248" y="5318975"/>
            <a:ext cx="45719" cy="45719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5-конечная звезда 6"/>
          <p:cNvSpPr/>
          <p:nvPr/>
        </p:nvSpPr>
        <p:spPr>
          <a:xfrm>
            <a:off x="4507606" y="1056068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5-конечная звезда 7"/>
          <p:cNvSpPr/>
          <p:nvPr/>
        </p:nvSpPr>
        <p:spPr>
          <a:xfrm>
            <a:off x="9053848" y="1101787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5-конечная звезда 8"/>
          <p:cNvSpPr/>
          <p:nvPr/>
        </p:nvSpPr>
        <p:spPr>
          <a:xfrm>
            <a:off x="4803820" y="5584162"/>
            <a:ext cx="914400" cy="9144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5-конечная звезда 9"/>
          <p:cNvSpPr/>
          <p:nvPr/>
        </p:nvSpPr>
        <p:spPr>
          <a:xfrm>
            <a:off x="837127" y="5357611"/>
            <a:ext cx="914400" cy="914400"/>
          </a:xfrm>
          <a:prstGeom prst="star5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5-конечная звезда 10"/>
          <p:cNvSpPr/>
          <p:nvPr/>
        </p:nvSpPr>
        <p:spPr>
          <a:xfrm>
            <a:off x="358462" y="1472740"/>
            <a:ext cx="914400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5-конечная звезда 11"/>
          <p:cNvSpPr/>
          <p:nvPr/>
        </p:nvSpPr>
        <p:spPr>
          <a:xfrm>
            <a:off x="9918879" y="783343"/>
            <a:ext cx="914400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6410318"/>
              </p:ext>
            </p:extLst>
          </p:nvPr>
        </p:nvGraphicFramePr>
        <p:xfrm>
          <a:off x="1459628" y="2449108"/>
          <a:ext cx="8307978" cy="38164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93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9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693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715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5400" dirty="0" smtClean="0"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1</a:t>
                      </a:r>
                      <a:endParaRPr lang="ru-RU" sz="5400" dirty="0">
                        <a:latin typeface="DejaVu Serif" pitchFamily="18" charset="0"/>
                        <a:ea typeface="DejaVu Serif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5400" dirty="0" smtClean="0"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2</a:t>
                      </a:r>
                      <a:endParaRPr lang="ru-RU" sz="5400" dirty="0">
                        <a:latin typeface="DejaVu Serif" pitchFamily="18" charset="0"/>
                        <a:ea typeface="DejaVu Serif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5400" dirty="0" smtClean="0"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3</a:t>
                      </a:r>
                      <a:endParaRPr lang="ru-RU" sz="5400" dirty="0">
                        <a:latin typeface="DejaVu Serif" pitchFamily="18" charset="0"/>
                        <a:ea typeface="DejaVu Serif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90563"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</a:pPr>
                      <a:r>
                        <a:rPr lang="ru-RU" sz="3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Бута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</a:pPr>
                      <a:r>
                        <a:rPr lang="ru-RU" sz="3200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Хэйкогир</a:t>
                      </a:r>
                      <a:r>
                        <a:rPr lang="ru-RU" sz="3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</a:pPr>
                      <a:r>
                        <a:rPr lang="ru-RU" sz="3200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Эден</a:t>
                      </a:r>
                      <a:r>
                        <a:rPr lang="ru-RU" sz="3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666206" y="574767"/>
            <a:ext cx="941832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4. Из какого рода </a:t>
            </a:r>
            <a:r>
              <a:rPr lang="ru-RU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А.Немтушкин</a:t>
            </a:r>
            <a:endParaRPr lang="ru-RU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84245318"/>
      </p:ext>
    </p:extLst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ятно 1 4"/>
          <p:cNvSpPr/>
          <p:nvPr/>
        </p:nvSpPr>
        <p:spPr>
          <a:xfrm>
            <a:off x="824248" y="5318975"/>
            <a:ext cx="45719" cy="45719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5-конечная звезда 6"/>
          <p:cNvSpPr/>
          <p:nvPr/>
        </p:nvSpPr>
        <p:spPr>
          <a:xfrm>
            <a:off x="4507606" y="1056068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5-конечная звезда 7"/>
          <p:cNvSpPr/>
          <p:nvPr/>
        </p:nvSpPr>
        <p:spPr>
          <a:xfrm>
            <a:off x="9053848" y="1101787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5-конечная звезда 8"/>
          <p:cNvSpPr/>
          <p:nvPr/>
        </p:nvSpPr>
        <p:spPr>
          <a:xfrm>
            <a:off x="4803820" y="5584162"/>
            <a:ext cx="914400" cy="9144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5-конечная звезда 9"/>
          <p:cNvSpPr/>
          <p:nvPr/>
        </p:nvSpPr>
        <p:spPr>
          <a:xfrm>
            <a:off x="837127" y="5357611"/>
            <a:ext cx="914400" cy="914400"/>
          </a:xfrm>
          <a:prstGeom prst="star5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5-конечная звезда 10"/>
          <p:cNvSpPr/>
          <p:nvPr/>
        </p:nvSpPr>
        <p:spPr>
          <a:xfrm>
            <a:off x="358462" y="1472740"/>
            <a:ext cx="914400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5-конечная звезда 11"/>
          <p:cNvSpPr/>
          <p:nvPr/>
        </p:nvSpPr>
        <p:spPr>
          <a:xfrm>
            <a:off x="9918879" y="783343"/>
            <a:ext cx="914400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8395835"/>
              </p:ext>
            </p:extLst>
          </p:nvPr>
        </p:nvGraphicFramePr>
        <p:xfrm>
          <a:off x="1476103" y="2103120"/>
          <a:ext cx="8307978" cy="29155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93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9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693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627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5400" dirty="0" smtClean="0"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1</a:t>
                      </a:r>
                      <a:endParaRPr lang="ru-RU" sz="5400" dirty="0">
                        <a:latin typeface="DejaVu Serif" pitchFamily="18" charset="0"/>
                        <a:ea typeface="DejaVu Serif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5400" dirty="0" smtClean="0"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2</a:t>
                      </a:r>
                      <a:endParaRPr lang="ru-RU" sz="5400" dirty="0">
                        <a:latin typeface="DejaVu Serif" pitchFamily="18" charset="0"/>
                        <a:ea typeface="DejaVu Serif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5400" dirty="0" smtClean="0"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3</a:t>
                      </a:r>
                      <a:endParaRPr lang="ru-RU" sz="5400" dirty="0">
                        <a:latin typeface="DejaVu Serif" pitchFamily="18" charset="0"/>
                        <a:ea typeface="DejaVu Serif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89657"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</a:pPr>
                      <a:r>
                        <a:rPr lang="ru-RU" sz="3200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Харги</a:t>
                      </a:r>
                      <a:r>
                        <a:rPr lang="ru-RU" sz="3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</a:pPr>
                      <a:r>
                        <a:rPr lang="ru-RU" sz="3200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Бульбука</a:t>
                      </a:r>
                      <a:r>
                        <a:rPr lang="ru-RU" sz="3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</a:pPr>
                      <a:r>
                        <a:rPr lang="ru-RU" sz="3200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Сэвэки</a:t>
                      </a:r>
                      <a:r>
                        <a:rPr lang="ru-RU" sz="3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666206" y="574767"/>
            <a:ext cx="941832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5. Злой дух эвенков.</a:t>
            </a:r>
            <a:endParaRPr lang="ru-RU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84245318"/>
      </p:ext>
    </p:extLst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691" y="609600"/>
            <a:ext cx="11429999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dirty="0" smtClean="0">
                <a:solidFill>
                  <a:srgbClr val="FF0000"/>
                </a:solidFill>
              </a:rPr>
              <a:t>           «Литературно-игровой конкурс.»</a:t>
            </a:r>
            <a:endParaRPr lang="ru-RU" sz="60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2160589"/>
            <a:ext cx="10715191" cy="3880773"/>
          </a:xfrm>
        </p:spPr>
        <p:txBody>
          <a:bodyPr/>
          <a:lstStyle/>
          <a:p>
            <a:pPr algn="ctr"/>
            <a:endParaRPr lang="ru-RU" sz="4400" dirty="0" smtClean="0">
              <a:solidFill>
                <a:srgbClr val="0070C0"/>
              </a:solidFill>
            </a:endParaRPr>
          </a:p>
          <a:p>
            <a:pPr algn="ctr"/>
            <a:endParaRPr lang="ru-RU" sz="4400" dirty="0">
              <a:solidFill>
                <a:srgbClr val="0070C0"/>
              </a:solidFill>
            </a:endParaRPr>
          </a:p>
          <a:p>
            <a:pPr algn="ctr"/>
            <a:r>
              <a:rPr lang="ru-RU" sz="4400" dirty="0" smtClean="0">
                <a:solidFill>
                  <a:srgbClr val="0070C0"/>
                </a:solidFill>
              </a:rPr>
              <a:t>Спасибо за игру.</a:t>
            </a:r>
            <a:endParaRPr lang="ru-RU" sz="4400" dirty="0">
              <a:solidFill>
                <a:srgbClr val="0070C0"/>
              </a:solidFill>
            </a:endParaRPr>
          </a:p>
        </p:txBody>
      </p:sp>
      <p:sp>
        <p:nvSpPr>
          <p:cNvPr id="11" name="5-конечная звезда 10"/>
          <p:cNvSpPr/>
          <p:nvPr/>
        </p:nvSpPr>
        <p:spPr>
          <a:xfrm>
            <a:off x="6632620" y="3181082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5-конечная звезда 12"/>
          <p:cNvSpPr/>
          <p:nvPr/>
        </p:nvSpPr>
        <p:spPr>
          <a:xfrm>
            <a:off x="3747752" y="2562896"/>
            <a:ext cx="45719" cy="4845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5-конечная звезда 14"/>
          <p:cNvSpPr/>
          <p:nvPr/>
        </p:nvSpPr>
        <p:spPr>
          <a:xfrm>
            <a:off x="1704304" y="2613926"/>
            <a:ext cx="914400" cy="914400"/>
          </a:xfrm>
          <a:prstGeom prst="star5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4-конечная звезда 15"/>
          <p:cNvSpPr/>
          <p:nvPr/>
        </p:nvSpPr>
        <p:spPr>
          <a:xfrm>
            <a:off x="10332201" y="5157013"/>
            <a:ext cx="914400" cy="914400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5-конечная звезда 16"/>
          <p:cNvSpPr/>
          <p:nvPr/>
        </p:nvSpPr>
        <p:spPr>
          <a:xfrm>
            <a:off x="8072907" y="4775655"/>
            <a:ext cx="914400" cy="914400"/>
          </a:xfrm>
          <a:prstGeom prst="star5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5-конечная звезда 17"/>
          <p:cNvSpPr/>
          <p:nvPr/>
        </p:nvSpPr>
        <p:spPr>
          <a:xfrm>
            <a:off x="1247104" y="4775655"/>
            <a:ext cx="914400" cy="9144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5-конечная звезда 18"/>
          <p:cNvSpPr/>
          <p:nvPr/>
        </p:nvSpPr>
        <p:spPr>
          <a:xfrm>
            <a:off x="972355" y="152400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5-конечная звезда 19"/>
          <p:cNvSpPr/>
          <p:nvPr/>
        </p:nvSpPr>
        <p:spPr>
          <a:xfrm>
            <a:off x="9310492" y="1473200"/>
            <a:ext cx="914400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34427"/>
      </p:ext>
    </p:extLst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ятно 1 4"/>
          <p:cNvSpPr/>
          <p:nvPr/>
        </p:nvSpPr>
        <p:spPr>
          <a:xfrm>
            <a:off x="824248" y="5318975"/>
            <a:ext cx="45719" cy="45719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5-конечная звезда 6"/>
          <p:cNvSpPr/>
          <p:nvPr/>
        </p:nvSpPr>
        <p:spPr>
          <a:xfrm>
            <a:off x="4507606" y="1056068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5-конечная звезда 7"/>
          <p:cNvSpPr/>
          <p:nvPr/>
        </p:nvSpPr>
        <p:spPr>
          <a:xfrm>
            <a:off x="9053848" y="1101787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5-конечная звезда 8"/>
          <p:cNvSpPr/>
          <p:nvPr/>
        </p:nvSpPr>
        <p:spPr>
          <a:xfrm>
            <a:off x="4803820" y="5584162"/>
            <a:ext cx="914400" cy="9144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5-конечная звезда 9"/>
          <p:cNvSpPr/>
          <p:nvPr/>
        </p:nvSpPr>
        <p:spPr>
          <a:xfrm>
            <a:off x="837127" y="5357611"/>
            <a:ext cx="914400" cy="914400"/>
          </a:xfrm>
          <a:prstGeom prst="star5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5-конечная звезда 10"/>
          <p:cNvSpPr/>
          <p:nvPr/>
        </p:nvSpPr>
        <p:spPr>
          <a:xfrm>
            <a:off x="358462" y="1472740"/>
            <a:ext cx="914400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5-конечная звезда 11"/>
          <p:cNvSpPr/>
          <p:nvPr/>
        </p:nvSpPr>
        <p:spPr>
          <a:xfrm>
            <a:off x="9918879" y="783343"/>
            <a:ext cx="914400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0981204"/>
              </p:ext>
            </p:extLst>
          </p:nvPr>
        </p:nvGraphicFramePr>
        <p:xfrm>
          <a:off x="1476103" y="2232212"/>
          <a:ext cx="8307978" cy="34370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93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9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693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2904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5400" dirty="0" smtClean="0"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1</a:t>
                      </a:r>
                      <a:endParaRPr lang="ru-RU" sz="5400" dirty="0">
                        <a:latin typeface="DejaVu Serif" pitchFamily="18" charset="0"/>
                        <a:ea typeface="DejaVu Serif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5400" dirty="0" smtClean="0"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2</a:t>
                      </a:r>
                      <a:endParaRPr lang="ru-RU" sz="5400" dirty="0">
                        <a:latin typeface="DejaVu Serif" pitchFamily="18" charset="0"/>
                        <a:ea typeface="DejaVu Serif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5400" dirty="0" smtClean="0"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3</a:t>
                      </a:r>
                      <a:endParaRPr lang="ru-RU" sz="5400" dirty="0">
                        <a:latin typeface="DejaVu Serif" pitchFamily="18" charset="0"/>
                        <a:ea typeface="DejaVu Serif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802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240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DejaVu Serif" pitchFamily="18" charset="0"/>
                        <a:ea typeface="DejaVu Serif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240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DejaVu Serif" pitchFamily="18" charset="0"/>
                        <a:ea typeface="DejaVu Serif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4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Фантазия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240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DejaVu Serif" pitchFamily="18" charset="0"/>
                        <a:ea typeface="DejaVu Serif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240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DejaVu Serif" pitchFamily="18" charset="0"/>
                        <a:ea typeface="DejaVu Serif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4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фольклор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240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DejaVu Serif" pitchFamily="18" charset="0"/>
                        <a:ea typeface="DejaVu Serif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240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DejaVu Serif" pitchFamily="18" charset="0"/>
                        <a:ea typeface="DejaVu Serif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4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история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1123406" y="605118"/>
            <a:ext cx="894805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2. </a:t>
            </a:r>
            <a:r>
              <a:rPr lang="ru-RU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И</a:t>
            </a:r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сток становления эвенкийской литературы</a:t>
            </a:r>
            <a:endParaRPr lang="ru-RU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84245318"/>
      </p:ext>
    </p:extLst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ятно 1 4"/>
          <p:cNvSpPr/>
          <p:nvPr/>
        </p:nvSpPr>
        <p:spPr>
          <a:xfrm>
            <a:off x="824248" y="5318975"/>
            <a:ext cx="45719" cy="45719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5-конечная звезда 6"/>
          <p:cNvSpPr/>
          <p:nvPr/>
        </p:nvSpPr>
        <p:spPr>
          <a:xfrm>
            <a:off x="4507606" y="1056068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5-конечная звезда 7"/>
          <p:cNvSpPr/>
          <p:nvPr/>
        </p:nvSpPr>
        <p:spPr>
          <a:xfrm>
            <a:off x="9053848" y="1101787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5-конечная звезда 8"/>
          <p:cNvSpPr/>
          <p:nvPr/>
        </p:nvSpPr>
        <p:spPr>
          <a:xfrm>
            <a:off x="4803820" y="5584162"/>
            <a:ext cx="914400" cy="9144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5-конечная звезда 9"/>
          <p:cNvSpPr/>
          <p:nvPr/>
        </p:nvSpPr>
        <p:spPr>
          <a:xfrm>
            <a:off x="837127" y="5357611"/>
            <a:ext cx="914400" cy="914400"/>
          </a:xfrm>
          <a:prstGeom prst="star5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5-конечная звезда 10"/>
          <p:cNvSpPr/>
          <p:nvPr/>
        </p:nvSpPr>
        <p:spPr>
          <a:xfrm>
            <a:off x="358462" y="1472740"/>
            <a:ext cx="914400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5-конечная звезда 11"/>
          <p:cNvSpPr/>
          <p:nvPr/>
        </p:nvSpPr>
        <p:spPr>
          <a:xfrm>
            <a:off x="9918879" y="783343"/>
            <a:ext cx="914400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5388198"/>
              </p:ext>
            </p:extLst>
          </p:nvPr>
        </p:nvGraphicFramePr>
        <p:xfrm>
          <a:off x="1476103" y="2232212"/>
          <a:ext cx="8307978" cy="34370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93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9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693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2904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5400" dirty="0" smtClean="0"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1</a:t>
                      </a:r>
                      <a:endParaRPr lang="ru-RU" sz="5400" dirty="0">
                        <a:latin typeface="DejaVu Serif" pitchFamily="18" charset="0"/>
                        <a:ea typeface="DejaVu Serif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5400" dirty="0" smtClean="0"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2</a:t>
                      </a:r>
                      <a:endParaRPr lang="ru-RU" sz="5400" dirty="0">
                        <a:latin typeface="DejaVu Serif" pitchFamily="18" charset="0"/>
                        <a:ea typeface="DejaVu Serif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5400" dirty="0" smtClean="0"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3</a:t>
                      </a:r>
                      <a:endParaRPr lang="ru-RU" sz="5400" dirty="0">
                        <a:latin typeface="DejaVu Serif" pitchFamily="18" charset="0"/>
                        <a:ea typeface="DejaVu Serif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8026"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</a:pPr>
                      <a:r>
                        <a:rPr lang="ru-RU" sz="3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Мышь.</a:t>
                      </a:r>
                      <a:endParaRPr lang="ru-RU" sz="320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DejaVu Serif" pitchFamily="18" charset="0"/>
                        <a:ea typeface="DejaVu Serif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</a:pPr>
                      <a:r>
                        <a:rPr lang="ru-RU" sz="3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Сахар.</a:t>
                      </a:r>
                      <a:endParaRPr lang="ru-RU" sz="320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DejaVu Serif" pitchFamily="18" charset="0"/>
                        <a:ea typeface="DejaVu Serif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</a:pPr>
                      <a:r>
                        <a:rPr lang="ru-RU" sz="3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Заяц.</a:t>
                      </a:r>
                      <a:endParaRPr lang="ru-RU" sz="320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DejaVu Serif" pitchFamily="18" charset="0"/>
                        <a:ea typeface="DejaVu Serif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1123407" y="605118"/>
            <a:ext cx="850392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3. </a:t>
            </a:r>
            <a:r>
              <a:rPr lang="ru-RU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Багдама</a:t>
            </a:r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бинэ</a:t>
            </a:r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, </a:t>
            </a:r>
            <a:r>
              <a:rPr lang="ru-RU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игдяма</a:t>
            </a:r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овки</a:t>
            </a:r>
            <a:endParaRPr lang="ru-RU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84245318"/>
      </p:ext>
    </p:extLst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ятно 1 4"/>
          <p:cNvSpPr/>
          <p:nvPr/>
        </p:nvSpPr>
        <p:spPr>
          <a:xfrm>
            <a:off x="824248" y="5318975"/>
            <a:ext cx="45719" cy="45719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5-конечная звезда 6"/>
          <p:cNvSpPr/>
          <p:nvPr/>
        </p:nvSpPr>
        <p:spPr>
          <a:xfrm>
            <a:off x="4507606" y="1056068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5-конечная звезда 7"/>
          <p:cNvSpPr/>
          <p:nvPr/>
        </p:nvSpPr>
        <p:spPr>
          <a:xfrm>
            <a:off x="9053848" y="1101787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5-конечная звезда 8"/>
          <p:cNvSpPr/>
          <p:nvPr/>
        </p:nvSpPr>
        <p:spPr>
          <a:xfrm>
            <a:off x="4803820" y="5584162"/>
            <a:ext cx="914400" cy="9144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5-конечная звезда 9"/>
          <p:cNvSpPr/>
          <p:nvPr/>
        </p:nvSpPr>
        <p:spPr>
          <a:xfrm>
            <a:off x="837127" y="5357611"/>
            <a:ext cx="914400" cy="914400"/>
          </a:xfrm>
          <a:prstGeom prst="star5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5-конечная звезда 10"/>
          <p:cNvSpPr/>
          <p:nvPr/>
        </p:nvSpPr>
        <p:spPr>
          <a:xfrm>
            <a:off x="358462" y="1472740"/>
            <a:ext cx="914400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5-конечная звезда 11"/>
          <p:cNvSpPr/>
          <p:nvPr/>
        </p:nvSpPr>
        <p:spPr>
          <a:xfrm>
            <a:off x="9918879" y="783343"/>
            <a:ext cx="914400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4622266"/>
              </p:ext>
            </p:extLst>
          </p:nvPr>
        </p:nvGraphicFramePr>
        <p:xfrm>
          <a:off x="1476103" y="2232212"/>
          <a:ext cx="8307978" cy="33748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93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9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693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3800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5400" dirty="0" smtClean="0"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1</a:t>
                      </a:r>
                      <a:endParaRPr lang="ru-RU" sz="5400" dirty="0">
                        <a:latin typeface="DejaVu Serif" pitchFamily="18" charset="0"/>
                        <a:ea typeface="DejaVu Serif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5400" dirty="0" smtClean="0"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2</a:t>
                      </a:r>
                      <a:endParaRPr lang="ru-RU" sz="5400" dirty="0">
                        <a:latin typeface="DejaVu Serif" pitchFamily="18" charset="0"/>
                        <a:ea typeface="DejaVu Serif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5400" dirty="0" smtClean="0"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3</a:t>
                      </a:r>
                      <a:endParaRPr lang="ru-RU" sz="5400" dirty="0">
                        <a:latin typeface="DejaVu Serif" pitchFamily="18" charset="0"/>
                        <a:ea typeface="DejaVu Serif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4892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3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Глеб.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3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Тит.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3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Элла</a:t>
                      </a:r>
                      <a:endParaRPr lang="ru-RU" sz="32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DejaVu Serif" pitchFamily="18" charset="0"/>
                        <a:ea typeface="DejaVu Serif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3200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Аял</a:t>
                      </a:r>
                      <a:r>
                        <a:rPr lang="ru-RU" sz="3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3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Алдана.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3200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Мичил</a:t>
                      </a:r>
                      <a:r>
                        <a:rPr lang="ru-RU" sz="3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.</a:t>
                      </a:r>
                      <a:endParaRPr lang="ru-RU" sz="32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DejaVu Serif" pitchFamily="18" charset="0"/>
                        <a:ea typeface="DejaVu Serif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3200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Аяврик</a:t>
                      </a:r>
                      <a:endParaRPr lang="ru-RU" sz="320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DejaVu Serif" pitchFamily="18" charset="0"/>
                        <a:ea typeface="DejaVu Serif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3200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Илана</a:t>
                      </a:r>
                      <a:endParaRPr lang="ru-RU" sz="320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DejaVu Serif" pitchFamily="18" charset="0"/>
                        <a:ea typeface="DejaVu Serif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3200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Бирая</a:t>
                      </a:r>
                      <a:endParaRPr lang="ru-RU" sz="32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DejaVu Serif" pitchFamily="18" charset="0"/>
                        <a:ea typeface="DejaVu Serif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1694329" y="605118"/>
            <a:ext cx="773205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1.Найди эвенкийские имена </a:t>
            </a:r>
            <a:endParaRPr lang="ru-RU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84245318"/>
      </p:ext>
    </p:extLst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ятно 1 4"/>
          <p:cNvSpPr/>
          <p:nvPr/>
        </p:nvSpPr>
        <p:spPr>
          <a:xfrm>
            <a:off x="824248" y="5318975"/>
            <a:ext cx="45719" cy="45719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5-конечная звезда 6"/>
          <p:cNvSpPr/>
          <p:nvPr/>
        </p:nvSpPr>
        <p:spPr>
          <a:xfrm>
            <a:off x="4507606" y="1056068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5-конечная звезда 7"/>
          <p:cNvSpPr/>
          <p:nvPr/>
        </p:nvSpPr>
        <p:spPr>
          <a:xfrm>
            <a:off x="9053848" y="1101787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5-конечная звезда 8"/>
          <p:cNvSpPr/>
          <p:nvPr/>
        </p:nvSpPr>
        <p:spPr>
          <a:xfrm>
            <a:off x="4803820" y="5584162"/>
            <a:ext cx="914400" cy="9144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5-конечная звезда 9"/>
          <p:cNvSpPr/>
          <p:nvPr/>
        </p:nvSpPr>
        <p:spPr>
          <a:xfrm>
            <a:off x="837127" y="5357611"/>
            <a:ext cx="914400" cy="914400"/>
          </a:xfrm>
          <a:prstGeom prst="star5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5-конечная звезда 10"/>
          <p:cNvSpPr/>
          <p:nvPr/>
        </p:nvSpPr>
        <p:spPr>
          <a:xfrm>
            <a:off x="358462" y="1472740"/>
            <a:ext cx="914400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5-конечная звезда 11"/>
          <p:cNvSpPr/>
          <p:nvPr/>
        </p:nvSpPr>
        <p:spPr>
          <a:xfrm>
            <a:off x="9918879" y="783343"/>
            <a:ext cx="914400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6557214"/>
              </p:ext>
            </p:extLst>
          </p:nvPr>
        </p:nvGraphicFramePr>
        <p:xfrm>
          <a:off x="1476103" y="2232213"/>
          <a:ext cx="8307978" cy="2765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93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9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693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002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5400" dirty="0" smtClean="0"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1</a:t>
                      </a:r>
                      <a:endParaRPr lang="ru-RU" sz="5400" dirty="0">
                        <a:latin typeface="DejaVu Serif" pitchFamily="18" charset="0"/>
                        <a:ea typeface="DejaVu Serif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5400" dirty="0" smtClean="0"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2</a:t>
                      </a:r>
                      <a:endParaRPr lang="ru-RU" sz="5400" dirty="0">
                        <a:latin typeface="DejaVu Serif" pitchFamily="18" charset="0"/>
                        <a:ea typeface="DejaVu Serif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5400" dirty="0" smtClean="0"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3</a:t>
                      </a:r>
                      <a:endParaRPr lang="ru-RU" sz="5400" dirty="0">
                        <a:latin typeface="DejaVu Serif" pitchFamily="18" charset="0"/>
                        <a:ea typeface="DejaVu Serif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9938"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</a:pPr>
                      <a:r>
                        <a:rPr lang="ru-RU" sz="3200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Агилкан</a:t>
                      </a:r>
                      <a:r>
                        <a:rPr lang="ru-RU" sz="3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</a:pPr>
                      <a:r>
                        <a:rPr lang="ru-RU" sz="3200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Тэмбешкэ</a:t>
                      </a:r>
                      <a:endParaRPr lang="ru-RU" sz="320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DejaVu Serif" pitchFamily="18" charset="0"/>
                        <a:ea typeface="DejaVu Serif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</a:pPr>
                      <a:r>
                        <a:rPr lang="ru-RU" sz="3200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Амарча</a:t>
                      </a:r>
                      <a:endParaRPr lang="ru-RU" sz="320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DejaVu Serif" pitchFamily="18" charset="0"/>
                        <a:ea typeface="DejaVu Serif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1123407" y="605118"/>
            <a:ext cx="850392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5.Имя медвежонка, который нашел </a:t>
            </a:r>
            <a:r>
              <a:rPr lang="ru-RU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умусликэнэ</a:t>
            </a:r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. </a:t>
            </a:r>
            <a:endParaRPr lang="ru-RU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84245318"/>
      </p:ext>
    </p:extLst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ятно 1 4"/>
          <p:cNvSpPr/>
          <p:nvPr/>
        </p:nvSpPr>
        <p:spPr>
          <a:xfrm>
            <a:off x="824248" y="5318975"/>
            <a:ext cx="45719" cy="45719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5-конечная звезда 6"/>
          <p:cNvSpPr/>
          <p:nvPr/>
        </p:nvSpPr>
        <p:spPr>
          <a:xfrm>
            <a:off x="4507606" y="1056068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5-конечная звезда 7"/>
          <p:cNvSpPr/>
          <p:nvPr/>
        </p:nvSpPr>
        <p:spPr>
          <a:xfrm>
            <a:off x="9053848" y="1101787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5-конечная звезда 8"/>
          <p:cNvSpPr/>
          <p:nvPr/>
        </p:nvSpPr>
        <p:spPr>
          <a:xfrm>
            <a:off x="4803820" y="5584162"/>
            <a:ext cx="914400" cy="9144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5-конечная звезда 9"/>
          <p:cNvSpPr/>
          <p:nvPr/>
        </p:nvSpPr>
        <p:spPr>
          <a:xfrm>
            <a:off x="837127" y="5357611"/>
            <a:ext cx="914400" cy="914400"/>
          </a:xfrm>
          <a:prstGeom prst="star5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5-конечная звезда 10"/>
          <p:cNvSpPr/>
          <p:nvPr/>
        </p:nvSpPr>
        <p:spPr>
          <a:xfrm>
            <a:off x="358462" y="1472740"/>
            <a:ext cx="914400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5-конечная звезда 11"/>
          <p:cNvSpPr/>
          <p:nvPr/>
        </p:nvSpPr>
        <p:spPr>
          <a:xfrm>
            <a:off x="9918879" y="783343"/>
            <a:ext cx="914400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1476103" y="2232212"/>
          <a:ext cx="8307978" cy="38238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93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9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693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9183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5400" dirty="0" smtClean="0"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1</a:t>
                      </a:r>
                      <a:endParaRPr lang="ru-RU" sz="5400" dirty="0">
                        <a:latin typeface="DejaVu Serif" pitchFamily="18" charset="0"/>
                        <a:ea typeface="DejaVu Serif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5400" dirty="0" smtClean="0"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2</a:t>
                      </a:r>
                      <a:endParaRPr lang="ru-RU" sz="5400" dirty="0">
                        <a:latin typeface="DejaVu Serif" pitchFamily="18" charset="0"/>
                        <a:ea typeface="DejaVu Serif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5400" dirty="0" smtClean="0"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3</a:t>
                      </a:r>
                      <a:endParaRPr lang="ru-RU" sz="5400" dirty="0">
                        <a:latin typeface="DejaVu Serif" pitchFamily="18" charset="0"/>
                        <a:ea typeface="DejaVu Serif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97932"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</a:pPr>
                      <a:endParaRPr lang="ru-RU" sz="320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DejaVu Serif" pitchFamily="18" charset="0"/>
                        <a:ea typeface="DejaVu Serif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</a:pPr>
                      <a:endParaRPr lang="ru-RU" sz="320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DejaVu Serif" pitchFamily="18" charset="0"/>
                        <a:ea typeface="DejaVu Serif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</a:pPr>
                      <a:endParaRPr lang="ru-RU" sz="320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DejaVu Serif" pitchFamily="18" charset="0"/>
                        <a:ea typeface="DejaVu Serif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1123407" y="605118"/>
            <a:ext cx="850392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4. Найдите эвенкийского писателя.</a:t>
            </a:r>
            <a:endParaRPr lang="ru-RU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669" y="3808593"/>
            <a:ext cx="1933483" cy="20567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3325" y="3711349"/>
            <a:ext cx="2036154" cy="203527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2126" y="3711349"/>
            <a:ext cx="1877526" cy="203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245318"/>
      </p:ext>
    </p:extLst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79656761815-1464533838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45029" y="1645920"/>
            <a:ext cx="7929155" cy="4258493"/>
          </a:xfrm>
        </p:spPr>
      </p:pic>
      <p:sp>
        <p:nvSpPr>
          <p:cNvPr id="6" name="Прямоугольник 5"/>
          <p:cNvSpPr/>
          <p:nvPr/>
        </p:nvSpPr>
        <p:spPr>
          <a:xfrm>
            <a:off x="731520" y="444137"/>
            <a:ext cx="862148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2 тур «</a:t>
            </a:r>
            <a:r>
              <a:rPr lang="ru-RU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Эвэды</a:t>
            </a:r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турэн</a:t>
            </a:r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»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ransition spd="slow">
    <p:sndAc>
      <p:stSnd>
        <p:snd r:embed="rId2" name="drumroll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ятно 1 4"/>
          <p:cNvSpPr/>
          <p:nvPr/>
        </p:nvSpPr>
        <p:spPr>
          <a:xfrm>
            <a:off x="824248" y="5318975"/>
            <a:ext cx="45719" cy="45719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5-конечная звезда 6"/>
          <p:cNvSpPr/>
          <p:nvPr/>
        </p:nvSpPr>
        <p:spPr>
          <a:xfrm>
            <a:off x="4507606" y="1056068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5-конечная звезда 7"/>
          <p:cNvSpPr/>
          <p:nvPr/>
        </p:nvSpPr>
        <p:spPr>
          <a:xfrm>
            <a:off x="9053848" y="1101787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5-конечная звезда 8"/>
          <p:cNvSpPr/>
          <p:nvPr/>
        </p:nvSpPr>
        <p:spPr>
          <a:xfrm>
            <a:off x="4803820" y="5584162"/>
            <a:ext cx="914400" cy="9144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5-конечная звезда 9"/>
          <p:cNvSpPr/>
          <p:nvPr/>
        </p:nvSpPr>
        <p:spPr>
          <a:xfrm>
            <a:off x="837127" y="5357611"/>
            <a:ext cx="914400" cy="914400"/>
          </a:xfrm>
          <a:prstGeom prst="star5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5-конечная звезда 10"/>
          <p:cNvSpPr/>
          <p:nvPr/>
        </p:nvSpPr>
        <p:spPr>
          <a:xfrm>
            <a:off x="358462" y="1472740"/>
            <a:ext cx="914400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5-конечная звезда 11"/>
          <p:cNvSpPr/>
          <p:nvPr/>
        </p:nvSpPr>
        <p:spPr>
          <a:xfrm>
            <a:off x="9918879" y="783343"/>
            <a:ext cx="914400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1476103" y="2390502"/>
          <a:ext cx="8307978" cy="28477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93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9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693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6513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5400" dirty="0" smtClean="0"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1</a:t>
                      </a:r>
                      <a:endParaRPr lang="ru-RU" sz="5400" dirty="0">
                        <a:latin typeface="DejaVu Serif" pitchFamily="18" charset="0"/>
                        <a:ea typeface="DejaVu Serif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5400" dirty="0" smtClean="0"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2</a:t>
                      </a:r>
                      <a:endParaRPr lang="ru-RU" sz="5400" dirty="0">
                        <a:latin typeface="DejaVu Serif" pitchFamily="18" charset="0"/>
                        <a:ea typeface="DejaVu Serif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5400" dirty="0" smtClean="0"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3</a:t>
                      </a:r>
                      <a:endParaRPr lang="ru-RU" sz="5400" dirty="0">
                        <a:latin typeface="DejaVu Serif" pitchFamily="18" charset="0"/>
                        <a:ea typeface="DejaVu Serif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82569"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</a:pPr>
                      <a:r>
                        <a:rPr lang="ru-RU" sz="3200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Туксаки</a:t>
                      </a:r>
                      <a:endParaRPr lang="ru-RU" sz="320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DejaVu Serif" pitchFamily="18" charset="0"/>
                        <a:ea typeface="DejaVu Serif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</a:pPr>
                      <a:r>
                        <a:rPr lang="ru-RU" sz="3200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Амикан</a:t>
                      </a:r>
                      <a:endParaRPr lang="ru-RU" sz="320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DejaVu Serif" pitchFamily="18" charset="0"/>
                        <a:ea typeface="DejaVu Serif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</a:pPr>
                      <a:r>
                        <a:rPr lang="ru-RU" sz="3200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DejaVu Serif" pitchFamily="18" charset="0"/>
                          <a:ea typeface="DejaVu Serif" pitchFamily="18" charset="0"/>
                          <a:cs typeface="Times New Roman" pitchFamily="18" charset="0"/>
                        </a:rPr>
                        <a:t>Иргичи</a:t>
                      </a:r>
                      <a:endParaRPr lang="ru-RU" sz="320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DejaVu Serif" pitchFamily="18" charset="0"/>
                        <a:ea typeface="DejaVu Serif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666206" y="378823"/>
            <a:ext cx="941832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3</a:t>
            </a:r>
            <a:r>
              <a:rPr lang="ru-RU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. Какое животное называют «хозяином тайги»? </a:t>
            </a:r>
            <a:endParaRPr lang="ru-RU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84245318"/>
      </p:ext>
    </p:extLst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591</TotalTime>
  <Words>353</Words>
  <Application>Microsoft Office PowerPoint</Application>
  <PresentationFormat>Широкоэкранный</PresentationFormat>
  <Paragraphs>162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2" baseType="lpstr">
      <vt:lpstr>Arial</vt:lpstr>
      <vt:lpstr>DejaVu Serif</vt:lpstr>
      <vt:lpstr>Times New Roman</vt:lpstr>
      <vt:lpstr>Trebuchet MS</vt:lpstr>
      <vt:lpstr>Wingdings 3</vt:lpstr>
      <vt:lpstr>Аспект</vt:lpstr>
      <vt:lpstr>«Литературно- игровой конкурс»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«Литературно-игровой конкурс.»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«Звездный час»</dc:title>
  <dc:creator>Пользователь</dc:creator>
  <cp:lastModifiedBy>11 класс</cp:lastModifiedBy>
  <cp:revision>61</cp:revision>
  <dcterms:created xsi:type="dcterms:W3CDTF">2017-04-26T00:39:57Z</dcterms:created>
  <dcterms:modified xsi:type="dcterms:W3CDTF">2018-02-13T03:57:03Z</dcterms:modified>
</cp:coreProperties>
</file>