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1" r:id="rId2"/>
    <p:sldId id="263" r:id="rId3"/>
    <p:sldId id="273" r:id="rId4"/>
    <p:sldId id="27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B23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3" autoAdjust="0"/>
    <p:restoredTop sz="94660"/>
  </p:normalViewPr>
  <p:slideViewPr>
    <p:cSldViewPr snapToGrid="0">
      <p:cViewPr>
        <p:scale>
          <a:sx n="70" d="100"/>
          <a:sy n="70" d="100"/>
        </p:scale>
        <p:origin x="-74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9BD8-A9CE-4263-9A81-19F9ADBC7C44}" type="datetimeFigureOut">
              <a:rPr lang="ru-RU" smtClean="0"/>
              <a:pPr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B8F-5E3C-450B-AFB2-3937B9264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085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9BD8-A9CE-4263-9A81-19F9ADBC7C44}" type="datetimeFigureOut">
              <a:rPr lang="ru-RU" smtClean="0"/>
              <a:pPr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B8F-5E3C-450B-AFB2-3937B9264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673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9BD8-A9CE-4263-9A81-19F9ADBC7C44}" type="datetimeFigureOut">
              <a:rPr lang="ru-RU" smtClean="0"/>
              <a:pPr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B8F-5E3C-450B-AFB2-3937B9264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687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9BD8-A9CE-4263-9A81-19F9ADBC7C44}" type="datetimeFigureOut">
              <a:rPr lang="ru-RU" smtClean="0"/>
              <a:pPr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B8F-5E3C-450B-AFB2-3937B9264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886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9BD8-A9CE-4263-9A81-19F9ADBC7C44}" type="datetimeFigureOut">
              <a:rPr lang="ru-RU" smtClean="0"/>
              <a:pPr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B8F-5E3C-450B-AFB2-3937B9264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796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9BD8-A9CE-4263-9A81-19F9ADBC7C44}" type="datetimeFigureOut">
              <a:rPr lang="ru-RU" smtClean="0"/>
              <a:pPr/>
              <a:t>21.03.2026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B8F-5E3C-450B-AFB2-3937B9264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729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9BD8-A9CE-4263-9A81-19F9ADBC7C44}" type="datetimeFigureOut">
              <a:rPr lang="ru-RU" smtClean="0"/>
              <a:pPr/>
              <a:t>21.03.2026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B8F-5E3C-450B-AFB2-3937B9264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456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9BD8-A9CE-4263-9A81-19F9ADBC7C44}" type="datetimeFigureOut">
              <a:rPr lang="ru-RU" smtClean="0"/>
              <a:pPr/>
              <a:t>21.03.2026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B8F-5E3C-450B-AFB2-3937B9264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321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9BD8-A9CE-4263-9A81-19F9ADBC7C44}" type="datetimeFigureOut">
              <a:rPr lang="ru-RU" smtClean="0"/>
              <a:pPr/>
              <a:t>21.03.2026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B8F-5E3C-450B-AFB2-3937B9264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886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9BD8-A9CE-4263-9A81-19F9ADBC7C44}" type="datetimeFigureOut">
              <a:rPr lang="ru-RU" smtClean="0"/>
              <a:pPr/>
              <a:t>21.03.2026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B8F-5E3C-450B-AFB2-3937B9264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646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9BD8-A9CE-4263-9A81-19F9ADBC7C44}" type="datetimeFigureOut">
              <a:rPr lang="ru-RU" smtClean="0"/>
              <a:pPr/>
              <a:t>21.03.2026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B8F-5E3C-450B-AFB2-3937B9264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450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9BD8-A9CE-4263-9A81-19F9ADBC7C44}" type="datetimeFigureOut">
              <a:rPr lang="ru-RU" smtClean="0"/>
              <a:pPr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5B8F-5E3C-450B-AFB2-3937B9264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794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https://bogatyr.club/uploads/posts/2023-03/thumbs/1679236138_bogatyr-club-p-evenkiiskii-fon-foni-vkontakte-5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0041" y="19050"/>
            <a:ext cx="12192000" cy="68389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35421" y="474345"/>
            <a:ext cx="10541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 algn="just">
              <a:lnSpc>
                <a:spcPct val="150000"/>
              </a:lnSpc>
            </a:pP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5421" y="474345"/>
            <a:ext cx="10457793" cy="877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    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4182" y="390525"/>
            <a:ext cx="110836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          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3129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0973" y="559558"/>
            <a:ext cx="79851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Метакар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Габышевы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). –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Название  рода происходит от эвенкийского слова, которое может быть связано с природой или качествами  моих предков.   Они   смелые, ловкие охотники и оленеводы.  Кочевали по  рекам Тяня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Чуорода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Ежегодно охотники из рода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Метакар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становились «первыми» по добыче соболя и белки. Поэтому их называют «непревзойденными охотниками».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Изображение 109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1601" y="458890"/>
            <a:ext cx="3259248" cy="3544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6913808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https://bogatyr.club/uploads/posts/2023-03/thumbs/1679236138_bogatyr-club-p-evenkiiskii-fon-foni-vkontakte-5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12192000" cy="68389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35421" y="474345"/>
            <a:ext cx="10541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 algn="just">
              <a:lnSpc>
                <a:spcPct val="150000"/>
              </a:lnSpc>
            </a:pP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5421" y="474345"/>
            <a:ext cx="10457793" cy="877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    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371194"/>
            <a:ext cx="79082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Чакагир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Трынкины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 -(«светлые люди»).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Название говорит о таком качестве человека, как доброта,  гостеприимство и открытость.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Представители из этого рода  умели договариваться,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были  миролюбивыми людьми.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Кочевали по берегам рек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Токко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Торго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Среди  них были  знатоки эвенкийского фольклора-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мой прапрадедушка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Трынкин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Иван Егорович и уважаемые оленеводы.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 algn="just"/>
            <a:endParaRPr lang="ru-RU" sz="2400" dirty="0" smtClean="0"/>
          </a:p>
          <a:p>
            <a:pPr marL="457200" indent="-457200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 marL="457200" indent="-45720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sz="2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zx\Downloads\IMG_727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499364" y="3209047"/>
            <a:ext cx="2756848" cy="4172568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1887" y="1296537"/>
            <a:ext cx="4048835" cy="284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228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https://bogatyr.club/uploads/posts/2023-03/thumbs/1679236138_bogatyr-club-p-evenkiiskii-fon-foni-vkontakte-5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12192000" cy="68389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35421" y="474345"/>
            <a:ext cx="10541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 algn="just">
              <a:lnSpc>
                <a:spcPct val="150000"/>
              </a:lnSpc>
            </a:pP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5421" y="298854"/>
            <a:ext cx="10457793" cy="877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    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7200" y="353085"/>
            <a:ext cx="10669509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zx\Downloads\1db10260-20b7-4e2c-a6e8-97549ca70f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171" y="409434"/>
            <a:ext cx="11143790" cy="5826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567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20</Words>
  <Application>Microsoft Office PowerPoint</Application>
  <PresentationFormat>Произвольный</PresentationFormat>
  <Paragraphs>25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Экотрадиции эвенков с.Тяня.</dc:title>
  <dc:creator>Пользователь</dc:creator>
  <cp:lastModifiedBy>Пользователь</cp:lastModifiedBy>
  <cp:revision>206</cp:revision>
  <dcterms:created xsi:type="dcterms:W3CDTF">2024-12-10T06:46:54Z</dcterms:created>
  <dcterms:modified xsi:type="dcterms:W3CDTF">2026-03-21T00:39:56Z</dcterms:modified>
</cp:coreProperties>
</file>