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8" r:id="rId5"/>
    <p:sldId id="279" r:id="rId6"/>
    <p:sldId id="277" r:id="rId7"/>
    <p:sldId id="280" r:id="rId8"/>
    <p:sldId id="270" r:id="rId9"/>
    <p:sldId id="281" r:id="rId10"/>
    <p:sldId id="284" r:id="rId11"/>
    <p:sldId id="282" r:id="rId12"/>
    <p:sldId id="285" r:id="rId13"/>
    <p:sldId id="28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99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42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05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359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044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172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61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82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942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59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466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A1730-E7B1-43CB-8C67-B9AD970F3945}" type="datetimeFigureOut">
              <a:rPr lang="ru-RU" smtClean="0"/>
              <a:pPr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8115A-7710-41F3-8C9F-EE4F1B4CCF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074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18" y="1"/>
            <a:ext cx="11628582" cy="86821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    Декоративно-прикладное искусство эвенков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327"/>
            <a:ext cx="12192000" cy="6091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18" y="1357746"/>
            <a:ext cx="9541164" cy="50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31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3418" y="230909"/>
            <a:ext cx="8251970" cy="44334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Эвенкийский ковер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2494280"/>
            <a:ext cx="5157787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514762"/>
            <a:ext cx="5691662" cy="5463309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542473" y="674257"/>
            <a:ext cx="9929090" cy="600362"/>
          </a:xfrm>
        </p:spPr>
        <p:txBody>
          <a:bodyPr>
            <a:noAutofit/>
          </a:bodyPr>
          <a:lstStyle/>
          <a:p>
            <a:r>
              <a:rPr lang="ru-RU" sz="4000" dirty="0" smtClean="0"/>
              <a:t>                </a:t>
            </a:r>
            <a:r>
              <a:rPr lang="ru-RU" dirty="0" err="1" smtClean="0"/>
              <a:t>кумалан</a:t>
            </a:r>
            <a:r>
              <a:rPr lang="ru-RU" dirty="0" smtClean="0"/>
              <a:t> -ковер сшитый из шкуры  оленя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691662" y="1514762"/>
            <a:ext cx="6500338" cy="5463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4" y="1995054"/>
            <a:ext cx="4694134" cy="36640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09" y="1995054"/>
            <a:ext cx="5292436" cy="36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99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9788" y="2041698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89729"/>
            <a:ext cx="5157787" cy="512696"/>
          </a:xfrm>
        </p:spPr>
        <p:txBody>
          <a:bodyPr>
            <a:noAutofit/>
          </a:bodyPr>
          <a:lstStyle/>
          <a:p>
            <a:r>
              <a:rPr lang="ru-RU" dirty="0" smtClean="0"/>
              <a:t>              </a:t>
            </a:r>
            <a:r>
              <a:rPr lang="ru-RU" dirty="0" err="1" smtClean="0"/>
              <a:t>Лочоко</a:t>
            </a:r>
            <a:r>
              <a:rPr lang="ru-RU" dirty="0" smtClean="0"/>
              <a:t>- оленье седло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" y="877455"/>
            <a:ext cx="6097588" cy="597130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341745"/>
            <a:ext cx="5183188" cy="41609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  </a:t>
            </a:r>
            <a:r>
              <a:rPr lang="ru-RU" dirty="0" err="1" smtClean="0"/>
              <a:t>Бэй</a:t>
            </a:r>
            <a:r>
              <a:rPr lang="ru-RU" dirty="0" smtClean="0"/>
              <a:t>- </a:t>
            </a:r>
            <a:r>
              <a:rPr lang="ru-RU" dirty="0" err="1" smtClean="0"/>
              <a:t>люлка</a:t>
            </a:r>
            <a:r>
              <a:rPr lang="ru-RU" dirty="0" smtClean="0"/>
              <a:t> для младенца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97576" y="877455"/>
            <a:ext cx="6227472" cy="59990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09" y="3371273"/>
            <a:ext cx="3897119" cy="2425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8727" y="2632364"/>
            <a:ext cx="4664364" cy="28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12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831273"/>
          </a:xfrm>
        </p:spPr>
        <p:txBody>
          <a:bodyPr>
            <a:normAutofit/>
          </a:bodyPr>
          <a:lstStyle/>
          <a:p>
            <a:r>
              <a:rPr lang="ru-RU" dirty="0" smtClean="0"/>
              <a:t>         </a:t>
            </a:r>
            <a:r>
              <a:rPr lang="ru-RU" sz="3600" dirty="0" smtClean="0">
                <a:latin typeface="Arial Black" panose="020B0A04020102020204" pitchFamily="34" charset="0"/>
              </a:rPr>
              <a:t>Инструменты для выделки шкур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153" y="738910"/>
            <a:ext cx="4545963" cy="43410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 err="1"/>
              <a:t>К</a:t>
            </a:r>
            <a:r>
              <a:rPr lang="ru-RU" dirty="0" err="1" smtClean="0"/>
              <a:t>эдэрэ-маленкий</a:t>
            </a:r>
            <a:r>
              <a:rPr lang="ru-RU" dirty="0" smtClean="0"/>
              <a:t> </a:t>
            </a:r>
            <a:r>
              <a:rPr lang="ru-RU" dirty="0" err="1" smtClean="0"/>
              <a:t>кожемялка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" y="1209965"/>
            <a:ext cx="6059055" cy="571269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0812" y="738911"/>
            <a:ext cx="4864575" cy="434107"/>
          </a:xfrm>
        </p:spPr>
        <p:txBody>
          <a:bodyPr>
            <a:normAutofit/>
          </a:bodyPr>
          <a:lstStyle/>
          <a:p>
            <a:r>
              <a:rPr lang="ru-RU" dirty="0" smtClean="0"/>
              <a:t>    </a:t>
            </a:r>
            <a:r>
              <a:rPr lang="ru-RU" dirty="0" err="1"/>
              <a:t>К</a:t>
            </a:r>
            <a:r>
              <a:rPr lang="ru-RU" dirty="0" err="1" smtClean="0"/>
              <a:t>эдэрэ</a:t>
            </a:r>
            <a:r>
              <a:rPr lang="ru-RU" dirty="0" smtClean="0"/>
              <a:t>- большая </a:t>
            </a:r>
            <a:r>
              <a:rPr lang="ru-RU" dirty="0" err="1" smtClean="0"/>
              <a:t>кожемялка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59054" y="1209964"/>
            <a:ext cx="6132945" cy="5721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42200" y="1974466"/>
            <a:ext cx="2974651" cy="4072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155" y="2523565"/>
            <a:ext cx="4303232" cy="29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057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8580" y="175491"/>
            <a:ext cx="3943929" cy="12099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+mn-lt"/>
              </a:rPr>
              <a:t>Таган-Железная подставка на костер для котла</a:t>
            </a:r>
            <a:endParaRPr lang="ru-RU" sz="2400" b="1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7018" y="175492"/>
            <a:ext cx="2826327" cy="877454"/>
          </a:xfrm>
        </p:spPr>
        <p:txBody>
          <a:bodyPr>
            <a:noAutofit/>
          </a:bodyPr>
          <a:lstStyle/>
          <a:p>
            <a:r>
              <a:rPr lang="ru-RU" dirty="0" smtClean="0"/>
              <a:t>У-инструмент для выделки шкур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32" y="1126836"/>
            <a:ext cx="6479779" cy="575887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451274" y="175491"/>
            <a:ext cx="3417452" cy="877454"/>
          </a:xfrm>
        </p:spPr>
        <p:txBody>
          <a:bodyPr>
            <a:noAutofit/>
          </a:bodyPr>
          <a:lstStyle/>
          <a:p>
            <a:r>
              <a:rPr lang="ru-RU" dirty="0" err="1" smtClean="0"/>
              <a:t>Чучун</a:t>
            </a:r>
            <a:r>
              <a:rPr lang="ru-RU" dirty="0" smtClean="0"/>
              <a:t>-инструмент для </a:t>
            </a:r>
            <a:r>
              <a:rPr lang="ru-RU" dirty="0" err="1" smtClean="0"/>
              <a:t>сминания</a:t>
            </a:r>
            <a:r>
              <a:rPr lang="ru-RU" dirty="0" smtClean="0"/>
              <a:t> шкур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90812" y="1154544"/>
            <a:ext cx="5701187" cy="5721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3" y="2225964"/>
            <a:ext cx="3352799" cy="36535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818" y="2225964"/>
            <a:ext cx="3519055" cy="3625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277815" y="2288590"/>
            <a:ext cx="3653541" cy="352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968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030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</a:t>
            </a:r>
            <a:r>
              <a:rPr lang="ru-RU" dirty="0" smtClean="0">
                <a:latin typeface="Arial Black" panose="020B0A04020102020204" pitchFamily="34" charset="0"/>
              </a:rPr>
              <a:t>Игрушки-</a:t>
            </a:r>
            <a:r>
              <a:rPr lang="ru-RU" dirty="0" err="1" smtClean="0">
                <a:latin typeface="Arial Black" panose="020B0A04020102020204" pitchFamily="34" charset="0"/>
              </a:rPr>
              <a:t>Эвикэр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868218"/>
            <a:ext cx="5157787" cy="581891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Олени- </a:t>
            </a:r>
            <a:r>
              <a:rPr lang="ru-RU" dirty="0" err="1" smtClean="0"/>
              <a:t>Орокор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39789" y="1551709"/>
            <a:ext cx="5157786" cy="424628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038068"/>
            <a:ext cx="5183188" cy="41204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        Куклы- </a:t>
            </a:r>
            <a:r>
              <a:rPr lang="ru-RU" dirty="0" err="1" smtClean="0"/>
              <a:t>асаткар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72200" y="1551709"/>
            <a:ext cx="5183188" cy="4253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35" y="2087419"/>
            <a:ext cx="4433455" cy="32881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709" y="2087419"/>
            <a:ext cx="4441062" cy="32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159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9788" y="2327564"/>
            <a:ext cx="10515600" cy="5080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240147"/>
            <a:ext cx="5157787" cy="471054"/>
          </a:xfrm>
        </p:spPr>
        <p:txBody>
          <a:bodyPr>
            <a:normAutofit/>
          </a:bodyPr>
          <a:lstStyle/>
          <a:p>
            <a:r>
              <a:rPr lang="ru-RU" dirty="0" smtClean="0"/>
              <a:t>         </a:t>
            </a:r>
            <a:r>
              <a:rPr lang="ru-RU" dirty="0" err="1" smtClean="0"/>
              <a:t>Дю</a:t>
            </a:r>
            <a:r>
              <a:rPr lang="ru-RU" dirty="0" smtClean="0"/>
              <a:t> -Жилище эвенков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7928" y="923637"/>
            <a:ext cx="5784272" cy="488150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41478"/>
            <a:ext cx="5183188" cy="669723"/>
          </a:xfrm>
        </p:spPr>
        <p:txBody>
          <a:bodyPr>
            <a:noAutofit/>
          </a:bodyPr>
          <a:lstStyle/>
          <a:p>
            <a:r>
              <a:rPr lang="ru-RU" dirty="0" smtClean="0"/>
              <a:t>    </a:t>
            </a:r>
            <a:r>
              <a:rPr lang="ru-RU" dirty="0" err="1" smtClean="0"/>
              <a:t>Эвик</a:t>
            </a:r>
            <a:r>
              <a:rPr lang="ru-RU" dirty="0" smtClean="0"/>
              <a:t> – игрушки из оленьих костей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199" y="923637"/>
            <a:ext cx="5327073" cy="4881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55" y="1838036"/>
            <a:ext cx="4461163" cy="3121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873" y="1801092"/>
            <a:ext cx="4433454" cy="312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20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                      Сувениры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960582"/>
            <a:ext cx="5157787" cy="4987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Батана- сумка для хранения продуктов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717964"/>
            <a:ext cx="5157787" cy="408155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960582"/>
            <a:ext cx="5183188" cy="498763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панно « Тукала »                 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1717964"/>
            <a:ext cx="5183188" cy="4088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095" y="2013528"/>
            <a:ext cx="3737172" cy="33250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941" t="26054" r="-941" b="-26054"/>
          <a:stretch/>
        </p:blipFill>
        <p:spPr>
          <a:xfrm>
            <a:off x="6927272" y="2013529"/>
            <a:ext cx="3927539" cy="44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4614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9788" y="2041235"/>
            <a:ext cx="10515600" cy="277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38545"/>
            <a:ext cx="5157787" cy="489528"/>
          </a:xfrm>
        </p:spPr>
        <p:txBody>
          <a:bodyPr/>
          <a:lstStyle/>
          <a:p>
            <a:r>
              <a:rPr lang="ru-RU" dirty="0" err="1" smtClean="0"/>
              <a:t>Толгоки</a:t>
            </a:r>
            <a:r>
              <a:rPr lang="ru-RU" dirty="0" smtClean="0"/>
              <a:t> - Нарты для упряжки оленей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38545"/>
            <a:ext cx="5183188" cy="489528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dirty="0" err="1" smtClean="0"/>
              <a:t>Суксилла</a:t>
            </a:r>
            <a:r>
              <a:rPr lang="ru-RU" dirty="0" smtClean="0"/>
              <a:t> -Лыжи охотничьи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97574" y="701966"/>
            <a:ext cx="5357814" cy="583737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7" y="701965"/>
            <a:ext cx="5157787" cy="58373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91" y="1930400"/>
            <a:ext cx="4267200" cy="36853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790" y="1930400"/>
            <a:ext cx="4082174" cy="368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267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38545"/>
            <a:ext cx="10515600" cy="84974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        Нагрудные украшения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332412" cy="8239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199" y="923636"/>
            <a:ext cx="5798127" cy="5680363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927100" y="2505075"/>
            <a:ext cx="5245099" cy="3684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4" y="923636"/>
            <a:ext cx="6012873" cy="5680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38992" y="2409085"/>
            <a:ext cx="2569073" cy="5587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6273" y="1046478"/>
            <a:ext cx="4337192" cy="2813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69652" y="373353"/>
            <a:ext cx="2813881" cy="40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36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38302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       Праздничный национальный костюм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868218"/>
            <a:ext cx="5157787" cy="41563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                 Женская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7" y="1283856"/>
            <a:ext cx="5157787" cy="495097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748146"/>
            <a:ext cx="5183188" cy="535709"/>
          </a:xfrm>
        </p:spPr>
        <p:txBody>
          <a:bodyPr/>
          <a:lstStyle/>
          <a:p>
            <a:r>
              <a:rPr lang="ru-RU" dirty="0" smtClean="0"/>
              <a:t>                          Мужская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1283855"/>
            <a:ext cx="5183188" cy="4905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545" y="1666876"/>
            <a:ext cx="3828620" cy="4022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691" y="1666875"/>
            <a:ext cx="369440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370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73891"/>
            <a:ext cx="10515600" cy="83718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                     Одежда 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089891"/>
            <a:ext cx="10515600" cy="450561"/>
          </a:xfrm>
        </p:spPr>
        <p:txBody>
          <a:bodyPr/>
          <a:lstStyle/>
          <a:p>
            <a:r>
              <a:rPr lang="ru-RU" dirty="0" smtClean="0"/>
              <a:t>                                            </a:t>
            </a:r>
            <a:r>
              <a:rPr lang="ru-RU" dirty="0" err="1" smtClean="0"/>
              <a:t>тэткэ</a:t>
            </a:r>
            <a:r>
              <a:rPr lang="ru-RU" dirty="0" smtClean="0"/>
              <a:t>  </a:t>
            </a:r>
            <a:r>
              <a:rPr lang="ru-RU" dirty="0" err="1" smtClean="0"/>
              <a:t>дюгасик</a:t>
            </a:r>
            <a:r>
              <a:rPr lang="ru-RU" dirty="0" smtClean="0"/>
              <a:t> – одежда летняя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6172200" y="2021456"/>
            <a:ext cx="5183188" cy="222978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                          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1660521"/>
            <a:ext cx="5183188" cy="5197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688230"/>
            <a:ext cx="5157787" cy="5169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59344" y="2770906"/>
            <a:ext cx="3925451" cy="31496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130476" y="2262906"/>
            <a:ext cx="3149602" cy="416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031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46075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 Black" panose="020B0A04020102020204" pitchFamily="34" charset="0"/>
              </a:rPr>
              <a:t>                           Обувь 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840509"/>
            <a:ext cx="5157787" cy="314036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эмчурэ-торбоса</a:t>
            </a:r>
            <a:r>
              <a:rPr lang="ru-RU" dirty="0" smtClean="0"/>
              <a:t> из кожи оленя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283854"/>
            <a:ext cx="5006109" cy="451566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65092" y="840509"/>
            <a:ext cx="5490296" cy="31403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         </a:t>
            </a:r>
            <a:r>
              <a:rPr lang="ru-RU" dirty="0" err="1" smtClean="0"/>
              <a:t>локоми</a:t>
            </a:r>
            <a:r>
              <a:rPr lang="ru-RU" dirty="0" smtClean="0"/>
              <a:t>- </a:t>
            </a:r>
            <a:r>
              <a:rPr lang="ru-RU" dirty="0" err="1" smtClean="0"/>
              <a:t>торбоса</a:t>
            </a:r>
            <a:r>
              <a:rPr lang="ru-RU" dirty="0" smtClean="0"/>
              <a:t> из меха </a:t>
            </a:r>
            <a:r>
              <a:rPr lang="ru-RU" dirty="0" err="1" smtClean="0"/>
              <a:t>камуса</a:t>
            </a:r>
            <a:r>
              <a:rPr lang="ru-RU" dirty="0" smtClean="0"/>
              <a:t> оленя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06109" y="1283854"/>
            <a:ext cx="7185891" cy="4522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927" y="1727199"/>
            <a:ext cx="3027093" cy="37974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01" y="1764800"/>
            <a:ext cx="3219999" cy="37222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27199"/>
            <a:ext cx="3294947" cy="37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096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125</Words>
  <Application>Microsoft Office PowerPoint</Application>
  <PresentationFormat>Произвольный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Декоративно-прикладное искусство эвенков</vt:lpstr>
      <vt:lpstr>                       Игрушки-Эвикэр</vt:lpstr>
      <vt:lpstr>Слайд 3</vt:lpstr>
      <vt:lpstr>                      Сувениры</vt:lpstr>
      <vt:lpstr>Слайд 5</vt:lpstr>
      <vt:lpstr>        Нагрудные украшения</vt:lpstr>
      <vt:lpstr>       Праздничный национальный костюм</vt:lpstr>
      <vt:lpstr>                     Одежда </vt:lpstr>
      <vt:lpstr>                           Обувь </vt:lpstr>
      <vt:lpstr>Эвенкийский ковер</vt:lpstr>
      <vt:lpstr>Слайд 11</vt:lpstr>
      <vt:lpstr>         Инструменты для выделки шкур</vt:lpstr>
      <vt:lpstr>Таган-Железная подставка на костер для котла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79243</cp:lastModifiedBy>
  <cp:revision>36</cp:revision>
  <dcterms:created xsi:type="dcterms:W3CDTF">2025-11-28T00:51:11Z</dcterms:created>
  <dcterms:modified xsi:type="dcterms:W3CDTF">2026-03-17T11:07:40Z</dcterms:modified>
</cp:coreProperties>
</file>