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5" r:id="rId4"/>
    <p:sldId id="286" r:id="rId5"/>
    <p:sldId id="261" r:id="rId6"/>
    <p:sldId id="259" r:id="rId7"/>
    <p:sldId id="265" r:id="rId8"/>
    <p:sldId id="267" r:id="rId9"/>
    <p:sldId id="268" r:id="rId10"/>
    <p:sldId id="272" r:id="rId11"/>
    <p:sldId id="280" r:id="rId12"/>
    <p:sldId id="288" r:id="rId13"/>
    <p:sldId id="290" r:id="rId14"/>
    <p:sldId id="277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59" autoAdjust="0"/>
    <p:restoredTop sz="94579" autoAdjust="0"/>
  </p:normalViewPr>
  <p:slideViewPr>
    <p:cSldViewPr>
      <p:cViewPr>
        <p:scale>
          <a:sx n="78" d="100"/>
          <a:sy n="78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9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0ECB29-EE9A-43DA-A5A2-A3BE076CC6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CF493E-DCA2-4890-9D9A-140C8F51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918984" descr="&amp;Icy;&amp;vcy;&amp;acy;&amp;ncy; &amp;Kcy;&amp;ucy;&amp;lcy;&amp;softcy;&amp;bcy;&amp;iecy;&amp;rcy;&amp;tcy;&amp;icy;&amp;ncy;&amp;ocy;&amp;vcy; – &amp;yacy;&amp;kcy;&amp;ucy;&amp;tcy;&amp;scy;&amp;kcy;&amp;icy;&amp;jcy; &amp;scy;&amp;ncy;&amp;acy;&amp;jcy;&amp;pcy;&amp;iecy;&amp;rcy;"/>
          <p:cNvPicPr>
            <a:picLocks/>
          </p:cNvPicPr>
          <p:nvPr/>
        </p:nvPicPr>
        <p:blipFill>
          <a:blip r:embed="rId2" cstate="print"/>
          <a:srcRect l="20282" t="6963" r="23446" b="18607"/>
          <a:stretch>
            <a:fillRect/>
          </a:stretch>
        </p:blipFill>
        <p:spPr bwMode="auto">
          <a:xfrm>
            <a:off x="1071538" y="285728"/>
            <a:ext cx="7358114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429132"/>
            <a:ext cx="8229600" cy="1828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Жизнь и подвиг непобедимого снайпера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918982" descr="&amp;Icy;&amp;vcy;&amp;acy;&amp;ncy; &amp;Kcy;&amp;ucy;&amp;lcy;&amp;softcy;&amp;bcy;&amp;iecy;&amp;rcy;&amp;tcy;&amp;icy;&amp;ncy;&amp;ocy;&amp;vcy; – &amp;yacy;&amp;kcy;&amp;ucy;&amp;tcy;&amp;scy;&amp;kcy;&amp;icy;&amp;jcy; &amp;scy;&amp;ncy;&amp;acy;&amp;jcy;&amp;pcy;&amp;iecy;&amp;rcy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928670"/>
            <a:ext cx="4286280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-285784" y="571480"/>
            <a:ext cx="5429288" cy="607223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За войну </a:t>
            </a:r>
            <a:r>
              <a:rPr lang="ru-RU" sz="2400" dirty="0" err="1" smtClean="0"/>
              <a:t>Кульбертинов</a:t>
            </a:r>
            <a:r>
              <a:rPr lang="ru-RU" sz="2400" dirty="0" smtClean="0"/>
              <a:t> обучил снайперскому искусству 35 молодых бойцов. Молодым снайперам он советовал: "Поменьше подражайте, ищите собственные приёмы борьбы. Находите новые позиции и новые способы маскировки. Не бойтесь ходить в тыл врага, помните: не надо рубить топором там, где можно применить иголку</a:t>
            </a:r>
            <a:r>
              <a:rPr lang="ru-RU" dirty="0" smtClean="0"/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918985" descr="&amp;Icy;&amp;vcy;&amp;acy;&amp;ncy; &amp;Kcy;&amp;ucy;&amp;lcy;&amp;softcy;&amp;bcy;&amp;iecy;&amp;rcy;&amp;tcy;&amp;icy;&amp;ncy;&amp;ocy;&amp;vcy; – &amp;yacy;&amp;kcy;&amp;ucy;&amp;tcy;&amp;scy;&amp;kcy;&amp;icy;&amp;jcy; &amp;scy;&amp;ncy;&amp;acy;&amp;jcy;&amp;pcy;&amp;iecy;&amp;rcy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500562" cy="470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0" y="357166"/>
            <a:ext cx="5500694" cy="6000792"/>
          </a:xfrm>
          <a:prstGeom prst="verticalScroll">
            <a:avLst>
              <a:gd name="adj" fmla="val 81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Родина достойно оценила ратные подвиги </a:t>
            </a:r>
            <a:r>
              <a:rPr lang="ru-RU" dirty="0" err="1" smtClean="0"/>
              <a:t>И.Н.Кульбертинова</a:t>
            </a:r>
            <a:r>
              <a:rPr lang="ru-RU" dirty="0" smtClean="0"/>
              <a:t>: он был награжден орденами "За отвагу", «Славы» третьей степени, "Красного Знамени", "Великой Отечественной войны» первой и второй степеней. Дважды был представлен к званию Героя Советского Союза. Но в силу ряда причин только много лет спустя это звание было присвоено ему посмертно. Умер он в 1993 году на 76-м году жизни, похоронен в селе Тяня .</a:t>
            </a:r>
          </a:p>
          <a:p>
            <a:pPr>
              <a:buNone/>
            </a:pPr>
            <a:r>
              <a:rPr lang="ru-RU" dirty="0" smtClean="0"/>
              <a:t>За время боёв на фронтах Великой Отечественной войны И. Н. </a:t>
            </a:r>
            <a:r>
              <a:rPr lang="ru-RU" dirty="0" err="1" smtClean="0"/>
              <a:t>Кульбертинов</a:t>
            </a:r>
            <a:r>
              <a:rPr lang="ru-RU" dirty="0" smtClean="0"/>
              <a:t> по одним данным уничтожил 487 фашистских солдат и офицеров, по другим - 252 гитлеровца.</a:t>
            </a:r>
          </a:p>
        </p:txBody>
      </p:sp>
      <p:pic>
        <p:nvPicPr>
          <p:cNvPr id="6" name="Picture 3" descr="G:\сла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143498"/>
            <a:ext cx="1357322" cy="1714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G:\красн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429264"/>
            <a:ext cx="1643074" cy="1232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G:\орд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26" y="5097564"/>
            <a:ext cx="1643074" cy="1760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428596" y="3357562"/>
            <a:ext cx="8429684" cy="321468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Домой в </a:t>
            </a:r>
            <a:r>
              <a:rPr lang="ru-RU" dirty="0" err="1" smtClean="0"/>
              <a:t>Олекминский</a:t>
            </a:r>
            <a:r>
              <a:rPr lang="ru-RU" dirty="0" smtClean="0"/>
              <a:t> район фронтовик вернулся после восстановления Праги в сентябре 1947 года. После войны возвращаясь  на родину в </a:t>
            </a:r>
            <a:r>
              <a:rPr lang="ru-RU" dirty="0" err="1" smtClean="0"/>
              <a:t>Олекминский</a:t>
            </a:r>
            <a:r>
              <a:rPr lang="ru-RU" dirty="0" smtClean="0"/>
              <a:t> район  в городе Якутске встретил своего однополчанина Ивана Прокофьева из села </a:t>
            </a:r>
            <a:r>
              <a:rPr lang="ru-RU" dirty="0" err="1" smtClean="0"/>
              <a:t>Абага</a:t>
            </a:r>
            <a:r>
              <a:rPr lang="ru-RU" dirty="0" smtClean="0"/>
              <a:t> </a:t>
            </a:r>
            <a:r>
              <a:rPr lang="ru-RU" dirty="0" err="1" smtClean="0"/>
              <a:t>Олекминского</a:t>
            </a:r>
            <a:r>
              <a:rPr lang="ru-RU" dirty="0" smtClean="0"/>
              <a:t> района. Иван познакомил Ивана Николаевича  со своей сестрой Марией , которая училась в культпросвете г. Якутска.</a:t>
            </a:r>
          </a:p>
          <a:p>
            <a:pPr algn="ctr"/>
            <a:r>
              <a:rPr lang="ru-RU" dirty="0" smtClean="0"/>
              <a:t>Иван Николаевич с первого взгляда влюбился в Марию, сделал ей предложение и вернулся в свою родную </a:t>
            </a:r>
            <a:r>
              <a:rPr lang="ru-RU" dirty="0" err="1" smtClean="0"/>
              <a:t>Тяню</a:t>
            </a:r>
            <a:r>
              <a:rPr lang="ru-RU" dirty="0" smtClean="0"/>
              <a:t> с молодой женой.</a:t>
            </a:r>
          </a:p>
          <a:p>
            <a:pPr algn="ctr"/>
            <a:r>
              <a:rPr lang="ru-RU" dirty="0" smtClean="0"/>
              <a:t>В 1954 году в семье Ивана Николаевича  родился долгожданный сын , которого назвали в честь отца Иваном. Затем родилась дочь Ия.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71802" y="2071678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Ивана Николаевича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918979" descr="&amp;Icy;&amp;vcy;&amp;acy;&amp;ncy; &amp;Kcy;&amp;ucy;&amp;lcy;&amp;softcy;&amp;bcy;&amp;iecy;&amp;rcy;&amp;tcy;&amp;icy;&amp;ncy;&amp;ocy;&amp;vcy; – &amp;yacy;&amp;kcy;&amp;ucy;&amp;tcy;&amp;scy;&amp;kcy;&amp;icy;&amp;jcy; &amp;scy;&amp;ncy;&amp;acy;&amp;jcy;&amp;pcy;&amp;iecy;&amp;rcy;"/>
          <p:cNvPicPr>
            <a:picLocks/>
          </p:cNvPicPr>
          <p:nvPr/>
        </p:nvPicPr>
        <p:blipFill>
          <a:blip r:embed="rId2"/>
          <a:srcRect l="27905" t="10013" r="34534" b="14126"/>
          <a:stretch>
            <a:fillRect/>
          </a:stretch>
        </p:blipFill>
        <p:spPr bwMode="auto">
          <a:xfrm>
            <a:off x="4714876" y="857232"/>
            <a:ext cx="4214842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0" y="1214422"/>
            <a:ext cx="5364088" cy="451883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/>
              <a:t>За одну зиму 1947—1948 годов добыл и сдал государству 900 белок. В последующие годы работал охотником зверофермы, и за это время его промысел составили 32 лося, восемь медведей, 2500 белок, 86 соболей.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304516" y="644652"/>
            <a:ext cx="6357950" cy="30003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Меткий глаз и верная рука Ивана </a:t>
            </a:r>
            <a:r>
              <a:rPr lang="ru-RU" dirty="0" err="1" smtClean="0"/>
              <a:t>Кульбертинова</a:t>
            </a:r>
            <a:r>
              <a:rPr lang="ru-RU" dirty="0" smtClean="0"/>
              <a:t> востребованы были всегда. За один 1979 год Иван Николаевич добыл 11 серых разбойников, спасая оленьи стада от хищных зверей. </a:t>
            </a:r>
          </a:p>
          <a:p>
            <a:pPr>
              <a:buNone/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самоотверженный труд и героический подвиг в годы войны в 1968 году был награжден именным карабином с оптическим прицелом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image.fhserv.ru/hunting/2012-05-8fdd4e9adeecfeeaccb68e84f84066ad__rsu-1000-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645024"/>
            <a:ext cx="3024336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Above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286124"/>
            <a:ext cx="5643570" cy="285752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sz="6600" dirty="0" smtClean="0"/>
              <a:t>Спасибо за внимание</a:t>
            </a:r>
            <a:r>
              <a:rPr lang="en-US" sz="6600" dirty="0" smtClean="0"/>
              <a:t> !</a:t>
            </a:r>
            <a:endParaRPr lang="ru-RU" sz="6600" dirty="0"/>
          </a:p>
        </p:txBody>
      </p:sp>
      <p:pic>
        <p:nvPicPr>
          <p:cNvPr id="3" name="img918986" descr="&amp;Rcy;&amp;ocy;&amp;dcy;&amp;scy;&amp;tcy;&amp;vcy;&amp;iecy;&amp;ncy;&amp;ncy;&amp;icy;&amp;kcy; &amp;lcy;&amp;iecy;&amp;gcy;&amp;iecy;&amp;ncy;&amp;dcy;&amp;acy;&amp;rcy;&amp;ncy;&amp;ocy;&amp;gcy;&amp;ocy; &amp;scy;&amp;ncy;&amp;acy;&amp;jcy;&amp;pcy;&amp;iecy;&amp;rcy;&amp;acy; &amp;YAcy;&amp;kcy;&amp;ucy;&amp;tcy;&amp;icy;&amp;icy; &amp;Icy;&amp;vcy;&amp;acy;&amp;ncy;&amp;acy; &amp;Kcy;&amp;Ucy;&amp;Lcy;&amp;SOFTcy;&amp;Bcy;&amp;IEcy;&amp;Rcy;&amp;Tcy;&amp;Icy;&amp;Ncy;&amp;Ocy;&amp;Vcy;&amp;Acy; &amp;pcy;&amp;ocy;&amp;lcy;&amp;kcy;&amp;ocy;&amp;vcy;&amp;ncy;&amp;icy;&amp;kcy; &amp;pcy;&amp;ocy;&amp;lcy;&amp;icy;&amp;tscy;&amp;icy;&amp;icy;, &amp;gcy;&amp;lcy;&amp;acy;&amp;vcy;&amp;acy; &amp;Ocy;&amp;Vcy;&amp;Dcy; &amp;pcy;&amp;ocy; &amp;Ocy;&amp;jcy;&amp;mcy;&amp;yacy;&amp;kcy;&amp;ocy;&amp;ncy;&amp;scy;&amp;kcy;&amp;ocy;&amp;mcy;&amp;ucy; &amp;ucy;&amp;lcy;&amp;ucy;&amp;scy;&amp;ucy; &amp;Ncy;&amp;icy;&amp;kcy;&amp;ocy;&amp;lcy;&amp;acy;&amp;jcy; &amp;Kcy;&amp;Ucy;&amp;Lcy;&amp;SOFTcy;&amp;Bcy;&amp;IEcy;&amp;Rcy;&amp;Tcy;&amp;Icy;&amp;Ncy;&amp;Ocy;&amp;Vcy;"/>
          <p:cNvPicPr>
            <a:picLocks/>
          </p:cNvPicPr>
          <p:nvPr/>
        </p:nvPicPr>
        <p:blipFill>
          <a:blip r:embed="rId2"/>
          <a:srcRect l="25119" t="3034" r="26927" b="4416"/>
          <a:stretch>
            <a:fillRect/>
          </a:stretch>
        </p:blipFill>
        <p:spPr bwMode="auto">
          <a:xfrm>
            <a:off x="5714976" y="2214554"/>
            <a:ext cx="3429024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G:\нир\кульб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3857652" cy="249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57158" y="0"/>
            <a:ext cx="8429684" cy="621508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Иван Николаевич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Кульбертинов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родился 7 ноября 1917 года в семье бедного охотника-эвенка, в день , когда залп легендарной Авроры оповестил всему миру о начале новой эры. Может быть поэтому его судьба сложилась столь легендарно. Его имя прославляет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Тяню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Олекминский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край и всю республику во всем мире. Мы его земляки с особенной гордостью произносим имя славного охотника , снайпера, героя Великой Отечественной войны.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Судьба снайпера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Кульбертинова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могла быть другой. От природы одаренный меткими глазами, сильными. Надежными руками Иван Николаевич обладал к тому же еще необычайной сноровкой и смекалкой. Плюс ко всему этому- выдержка, трудолюбие и эвенкийское упрямство сделали свое дело. Все эти его лучшие качества были востребованы и в мирное время. После войны он был кадровым охотником, победителем социалистических соревнований, ударником коммунистического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5714" t="4352"/>
          <a:stretch>
            <a:fillRect/>
          </a:stretch>
        </p:blipFill>
        <p:spPr bwMode="auto">
          <a:xfrm>
            <a:off x="1857356" y="3071810"/>
            <a:ext cx="2357455" cy="3786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 l="15179" t="7924" r="17856" b="8370"/>
          <a:stretch>
            <a:fillRect/>
          </a:stretch>
        </p:blipFill>
        <p:spPr bwMode="auto">
          <a:xfrm>
            <a:off x="4788024" y="3052183"/>
            <a:ext cx="2088231" cy="3689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Горизонтальный свиток 1"/>
          <p:cNvSpPr/>
          <p:nvPr/>
        </p:nvSpPr>
        <p:spPr>
          <a:xfrm>
            <a:off x="251520" y="-99392"/>
            <a:ext cx="8568952" cy="348154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/>
              <a:t>Вскоре  отец Николай Романович </a:t>
            </a:r>
            <a:r>
              <a:rPr lang="ru-RU" dirty="0" err="1"/>
              <a:t>Кульбертинов</a:t>
            </a:r>
            <a:r>
              <a:rPr lang="ru-RU" dirty="0"/>
              <a:t> умер, а мальчик остался с больной матерью Анной Васильевной, братьями Николаем и Петром.  Учиться ему не довелось, в 10 лет Иван познал секреты охотничьего дела, которому его учил старший брат Николай.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0916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До начала войны И. Н. </a:t>
            </a:r>
            <a:r>
              <a:rPr lang="ru-RU" sz="2400" dirty="0" err="1" smtClean="0"/>
              <a:t>Кульбертинов</a:t>
            </a:r>
            <a:r>
              <a:rPr lang="ru-RU" sz="2400" dirty="0" smtClean="0"/>
              <a:t> работал оленеводом в колхозе «Новая жизнь» в родном селе, был кадровым охотником. Летом 1942 года его призвали в армию.</a:t>
            </a:r>
          </a:p>
          <a:p>
            <a:pPr algn="ctr">
              <a:buNone/>
            </a:pPr>
            <a:r>
              <a:rPr lang="ru-RU" sz="2400" dirty="0" smtClean="0"/>
              <a:t>Его боевой путь пролегал от Старой Руссы до Карпат, от Карпат до Праги по тернистым фронтовым дорогам.  Два с половиной года в рядах Красной Армии он шел то обороняясь, то наступая, то охотясь своей снайперской винтовкой на врагов. В эти суровые годы  особенно проявилась его любовь к Отчизне, ненависть к врагам Родины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85720" y="428604"/>
            <a:ext cx="4929190" cy="571504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/>
              <a:t>В бою под Старой Русской он сразил метким выстрелом первого вражеского солдата. Всего доли секунды требуются снайперу, для того чтобы произвести меткий выстрел, но для этого ему приходилось часами, иногда и сутками просиживать в каком-нибудь укрытии, порой не имея возможности попить и поесть. Переносить все это ему помогало то, что с детства он привык бродить по тайге, выслеживать зверя.</a:t>
            </a:r>
          </a:p>
          <a:p>
            <a:endParaRPr lang="ru-RU" sz="2000" dirty="0"/>
          </a:p>
        </p:txBody>
      </p:sp>
      <p:pic>
        <p:nvPicPr>
          <p:cNvPr id="3" name="img918980" descr="&amp;Icy;&amp;vcy;&amp;acy;&amp;ncy; &amp;Kcy;&amp;ucy;&amp;lcy;&amp;softcy;&amp;bcy;&amp;iecy;&amp;rcy;&amp;tcy;&amp;icy;&amp;ncy;&amp;ocy;&amp;vcy; – &amp;yacy;&amp;kcy;&amp;ucy;&amp;tcy;&amp;scy;&amp;kcy;&amp;icy;&amp;jcy; &amp;scy;&amp;ncy;&amp;acy;&amp;jcy;&amp;pcy;&amp;iecy;&amp;rcy;"/>
          <p:cNvPicPr>
            <a:picLocks/>
          </p:cNvPicPr>
          <p:nvPr/>
        </p:nvPicPr>
        <p:blipFill>
          <a:blip r:embed="rId2" cstate="print"/>
          <a:srcRect l="29032" t="9040" r="29032" b="11397"/>
          <a:stretch>
            <a:fillRect/>
          </a:stretch>
        </p:blipFill>
        <p:spPr bwMode="auto">
          <a:xfrm>
            <a:off x="4786314" y="571480"/>
            <a:ext cx="3643338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ир\куль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3143272" cy="5888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Вертикальный свиток 4"/>
          <p:cNvSpPr/>
          <p:nvPr/>
        </p:nvSpPr>
        <p:spPr>
          <a:xfrm>
            <a:off x="0" y="642918"/>
            <a:ext cx="5429256" cy="521497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Познакомившись с личным делом </a:t>
            </a:r>
            <a:r>
              <a:rPr lang="ru-RU" sz="2400" i="1" dirty="0" err="1" smtClean="0"/>
              <a:t>И.Н.Кульбертинова</a:t>
            </a:r>
            <a:r>
              <a:rPr lang="ru-RU" sz="2400" i="1" dirty="0" smtClean="0"/>
              <a:t> и оценив то, что он из Сибири, за ловкость и смекалку его назначили в отделение разведчиков. В феврале 1943 года </a:t>
            </a:r>
            <a:r>
              <a:rPr lang="ru-RU" sz="2400" i="1" dirty="0" err="1" smtClean="0"/>
              <a:t>Кульбертинова</a:t>
            </a:r>
            <a:r>
              <a:rPr lang="ru-RU" sz="2400" i="1" dirty="0" smtClean="0"/>
              <a:t> определили в снайперы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21" y="285728"/>
            <a:ext cx="8770999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Блок-схема: перфолента 4"/>
          <p:cNvSpPr/>
          <p:nvPr/>
        </p:nvSpPr>
        <p:spPr>
          <a:xfrm>
            <a:off x="428596" y="1928802"/>
            <a:ext cx="8429684" cy="450059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/>
              <a:t>Слава о </a:t>
            </a:r>
            <a:r>
              <a:rPr lang="ru-RU" sz="2000" dirty="0" err="1" smtClean="0"/>
              <a:t>Кульбертинове</a:t>
            </a:r>
            <a:r>
              <a:rPr lang="ru-RU" sz="2000" dirty="0" smtClean="0"/>
              <a:t> как о снайпере все росла на фронте с каждым днём.  За ним постоянно охотились лучшие немецкие стрелки, но каждый раз в напряжённом единоборстве </a:t>
            </a:r>
            <a:r>
              <a:rPr lang="ru-RU" sz="2000" dirty="0" err="1" smtClean="0"/>
              <a:t>Кульбертинов</a:t>
            </a:r>
            <a:r>
              <a:rPr lang="ru-RU" sz="2000" dirty="0" smtClean="0"/>
              <a:t> выходил победителем. У одного убитого под Черниговом немецкого офицера было найдено не отправленное домой письмо. В нём было написано: "Большие потери несём от русского снайпера. Он преследует нас на каждом шагу, не даёт поднять нам головы. Сидим без воды и пищи, нет возможности выйти из блиндажа". Этим снайпером был Иван </a:t>
            </a:r>
            <a:r>
              <a:rPr lang="ru-RU" sz="2000" dirty="0" err="1" smtClean="0"/>
              <a:t>Кульбертинов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3999" cy="4520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ерфолента 4"/>
          <p:cNvSpPr/>
          <p:nvPr/>
        </p:nvSpPr>
        <p:spPr>
          <a:xfrm>
            <a:off x="285720" y="3500414"/>
            <a:ext cx="8643998" cy="335758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Осенью, в районе города Мукачево, в одном из кварталов города была обнаружена доска с надписью "</a:t>
            </a:r>
            <a:r>
              <a:rPr lang="ru-RU" dirty="0" err="1" smtClean="0"/>
              <a:t>Achtung</a:t>
            </a:r>
            <a:r>
              <a:rPr lang="ru-RU" dirty="0" smtClean="0"/>
              <a:t> </a:t>
            </a:r>
            <a:r>
              <a:rPr lang="ru-RU" dirty="0" err="1" smtClean="0"/>
              <a:t>Kulbert</a:t>
            </a:r>
            <a:r>
              <a:rPr lang="ru-RU" dirty="0" smtClean="0"/>
              <a:t>! (Осторожно, </a:t>
            </a:r>
            <a:r>
              <a:rPr lang="ru-RU" dirty="0" err="1" smtClean="0"/>
              <a:t>Кульберт</a:t>
            </a:r>
            <a:r>
              <a:rPr lang="ru-RU" dirty="0" smtClean="0"/>
              <a:t>!)". А в одном из прикарпатских сел было вывешено немецкое предупреждение: "</a:t>
            </a:r>
            <a:r>
              <a:rPr lang="ru-RU" dirty="0" err="1" smtClean="0"/>
              <a:t>Achtung</a:t>
            </a:r>
            <a:r>
              <a:rPr lang="ru-RU" dirty="0" smtClean="0"/>
              <a:t> — </a:t>
            </a:r>
            <a:r>
              <a:rPr lang="ru-RU" dirty="0" err="1" smtClean="0"/>
              <a:t>Der</a:t>
            </a:r>
            <a:r>
              <a:rPr lang="ru-RU" dirty="0" smtClean="0"/>
              <a:t> </a:t>
            </a:r>
            <a:r>
              <a:rPr lang="ru-RU" dirty="0" err="1" smtClean="0"/>
              <a:t>sibirischen</a:t>
            </a:r>
            <a:r>
              <a:rPr lang="ru-RU" dirty="0" smtClean="0"/>
              <a:t> </a:t>
            </a:r>
            <a:r>
              <a:rPr lang="ru-RU" dirty="0" err="1" smtClean="0"/>
              <a:t>mitternacht</a:t>
            </a:r>
            <a:r>
              <a:rPr lang="ru-RU" dirty="0" smtClean="0"/>
              <a:t>" (Осторожно — сибирская сова!").</a:t>
            </a:r>
          </a:p>
          <a:p>
            <a:pPr>
              <a:buNone/>
            </a:pPr>
            <a:r>
              <a:rPr lang="ru-RU" dirty="0" smtClean="0"/>
              <a:t>Имя </a:t>
            </a:r>
            <a:r>
              <a:rPr lang="ru-RU" dirty="0" err="1" smtClean="0"/>
              <a:t>Кульбертинова</a:t>
            </a:r>
            <a:r>
              <a:rPr lang="ru-RU" dirty="0" smtClean="0"/>
              <a:t> было хорошо известно немцам, его именем пугали на передовой, и не только.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918981" descr="&amp;Icy;&amp;vcy;&amp;acy;&amp;ncy; &amp;Kcy;&amp;ucy;&amp;lcy;&amp;softcy;&amp;bcy;&amp;iecy;&amp;rcy;&amp;tcy;&amp;icy;&amp;ncy;&amp;ocy;&amp;vcy; – &amp;yacy;&amp;kcy;&amp;ucy;&amp;tcy;&amp;scy;&amp;kcy;&amp;icy;&amp;jcy; &amp;scy;&amp;ncy;&amp;acy;&amp;jcy;&amp;pcy;&amp;iecy;&amp;rcy;"/>
          <p:cNvPicPr>
            <a:picLocks/>
          </p:cNvPicPr>
          <p:nvPr/>
        </p:nvPicPr>
        <p:blipFill>
          <a:blip r:embed="rId2"/>
          <a:srcRect r="54902" b="-3226"/>
          <a:stretch>
            <a:fillRect/>
          </a:stretch>
        </p:blipFill>
        <p:spPr bwMode="auto">
          <a:xfrm>
            <a:off x="4929190" y="928670"/>
            <a:ext cx="385765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-357222" y="0"/>
            <a:ext cx="6072230" cy="664371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В боевых условиях </a:t>
            </a:r>
            <a:r>
              <a:rPr lang="ru-RU" dirty="0" err="1" smtClean="0"/>
              <a:t>Кульбертинову</a:t>
            </a:r>
            <a:r>
              <a:rPr lang="ru-RU" dirty="0" smtClean="0"/>
              <a:t> не было равных в физической и психологической подготовке. Это только он мог ударом кулака зашибить оленя, играючи разломать на две части толстую жердь. А в драках он был буен и неустрашим. Старожилы </a:t>
            </a:r>
            <a:r>
              <a:rPr lang="ru-RU" dirty="0" err="1" smtClean="0"/>
              <a:t>Токко</a:t>
            </a:r>
            <a:r>
              <a:rPr lang="ru-RU" dirty="0" smtClean="0"/>
              <a:t> хорошо помнят, как он на </a:t>
            </a:r>
            <a:r>
              <a:rPr lang="ru-RU" dirty="0" err="1" smtClean="0"/>
              <a:t>олекминском</a:t>
            </a:r>
            <a:r>
              <a:rPr lang="ru-RU" dirty="0" smtClean="0"/>
              <a:t> берегу раскидал зарвавшихся дюжих парней, осмелившихся обидеть его земляков. И на фронте он никому не давал спуску. Некоторые вояки, наивно полагая, что маленький северянин не способен дать сдачу, не единожды пытались спровоцировать его на драку. </a:t>
            </a:r>
            <a:r>
              <a:rPr lang="ru-RU" dirty="0" err="1" smtClean="0"/>
              <a:t>Кульбертинов</a:t>
            </a:r>
            <a:r>
              <a:rPr lang="ru-RU" dirty="0" smtClean="0"/>
              <a:t> бил рослых южан молниеносно, безо всяких словесных перепалок. Его боялись, некоторые ненавидели, завидовали, но тайно восхищались 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461</TotalTime>
  <Words>996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Жизнь и подвиг непобедимого снайпера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Семья Ивана Николаевича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«Сибирская сова»</dc:title>
  <dc:creator>Тянская школа</dc:creator>
  <cp:lastModifiedBy>Учитель2</cp:lastModifiedBy>
  <cp:revision>79</cp:revision>
  <dcterms:created xsi:type="dcterms:W3CDTF">2017-02-17T06:23:00Z</dcterms:created>
  <dcterms:modified xsi:type="dcterms:W3CDTF">2017-03-17T05:43:47Z</dcterms:modified>
</cp:coreProperties>
</file>